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1" r:id="rId3"/>
    <p:sldId id="260" r:id="rId4"/>
    <p:sldId id="259" r:id="rId5"/>
    <p:sldId id="258" r:id="rId6"/>
    <p:sldId id="257" r:id="rId7"/>
    <p:sldId id="263" r:id="rId8"/>
    <p:sldId id="264" r:id="rId9"/>
    <p:sldId id="262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483" autoAdjust="0"/>
  </p:normalViewPr>
  <p:slideViewPr>
    <p:cSldViewPr>
      <p:cViewPr varScale="1">
        <p:scale>
          <a:sx n="54" d="100"/>
          <a:sy n="54" d="100"/>
        </p:scale>
        <p:origin x="-94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81749-2DC9-4377-824B-F4E79BC37E9D}" type="datetimeFigureOut">
              <a:rPr lang="en-GB" smtClean="0"/>
              <a:t>06/12/2017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E6708-ED78-4675-93EA-79B6FD5FBD74}" type="slidenum">
              <a:rPr lang="en-GB" smtClean="0"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fr.wikipedia.org/wiki/1835" TargetMode="External"/><Relationship Id="rId13" Type="http://schemas.openxmlformats.org/officeDocument/2006/relationships/hyperlink" Target="https://fr.wikipedia.org/wiki/Vo%C3%BBte" TargetMode="External"/><Relationship Id="rId18" Type="http://schemas.openxmlformats.org/officeDocument/2006/relationships/hyperlink" Target="https://fr.wikipedia.org/wiki/Urbain_II" TargetMode="External"/><Relationship Id="rId3" Type="http://schemas.openxmlformats.org/officeDocument/2006/relationships/hyperlink" Target="https://fr.wikipedia.org/wiki/Archev%C3%AAque" TargetMode="External"/><Relationship Id="rId21" Type="http://schemas.openxmlformats.org/officeDocument/2006/relationships/hyperlink" Target="https://fr.wikipedia.org/wiki/Ali%C3%A9nor_d'Aquitaine" TargetMode="External"/><Relationship Id="rId7" Type="http://schemas.openxmlformats.org/officeDocument/2006/relationships/hyperlink" Target="https://fr.wikipedia.org/wiki/H%C3%B4tel_de_ville" TargetMode="External"/><Relationship Id="rId12" Type="http://schemas.openxmlformats.org/officeDocument/2006/relationships/hyperlink" Target="https://fr.wikipedia.org/wiki/Taille_de_pierre" TargetMode="External"/><Relationship Id="rId17" Type="http://schemas.openxmlformats.org/officeDocument/2006/relationships/hyperlink" Target="https://fr.wikipedia.org/wiki/1096" TargetMode="External"/><Relationship Id="rId2" Type="http://schemas.openxmlformats.org/officeDocument/2006/relationships/slide" Target="../slides/slide27.xml"/><Relationship Id="rId16" Type="http://schemas.openxmlformats.org/officeDocument/2006/relationships/hyperlink" Target="https://fr.wikipedia.org/wiki/Place_Pey-Berland" TargetMode="External"/><Relationship Id="rId20" Type="http://schemas.openxmlformats.org/officeDocument/2006/relationships/hyperlink" Target="https://fr.wikipedia.org/wiki/1137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r.wikipedia.org/wiki/1771" TargetMode="External"/><Relationship Id="rId11" Type="http://schemas.openxmlformats.org/officeDocument/2006/relationships/hyperlink" Target="https://fr.wikipedia.org/wiki/St%C3%A9r%C3%A9otomie" TargetMode="External"/><Relationship Id="rId5" Type="http://schemas.openxmlformats.org/officeDocument/2006/relationships/hyperlink" Target="https://fr.wikipedia.org/wiki/Ferdinand_Maximilien_M%C3%A9riadec_de_Rohan" TargetMode="External"/><Relationship Id="rId15" Type="http://schemas.openxmlformats.org/officeDocument/2006/relationships/hyperlink" Target="https://fr.wikipedia.org/wiki/Trompe_(architecture)" TargetMode="External"/><Relationship Id="rId10" Type="http://schemas.openxmlformats.org/officeDocument/2006/relationships/hyperlink" Target="https://fr.wikipedia.org/wiki/Chef-d%E2%80%99%C5%93uvre" TargetMode="External"/><Relationship Id="rId19" Type="http://schemas.openxmlformats.org/officeDocument/2006/relationships/hyperlink" Target="https://fr.wikipedia.org/wiki/Architecture_gothique" TargetMode="External"/><Relationship Id="rId4" Type="http://schemas.openxmlformats.org/officeDocument/2006/relationships/hyperlink" Target="https://fr.wikipedia.org/wiki/Bordeaux" TargetMode="External"/><Relationship Id="rId9" Type="http://schemas.openxmlformats.org/officeDocument/2006/relationships/hyperlink" Target="https://fr.wikipedia.org/wiki/Escalier" TargetMode="External"/><Relationship Id="rId14" Type="http://schemas.openxmlformats.org/officeDocument/2006/relationships/hyperlink" Target="https://fr.wikipedia.org/wiki/Encorbellement" TargetMode="External"/><Relationship Id="rId22" Type="http://schemas.openxmlformats.org/officeDocument/2006/relationships/hyperlink" Target="https://fr.wikipedia.org/wiki/Louis_VII_de_France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</a:t>
            </a:r>
            <a:r>
              <a:rPr lang="fr-FR" b="1" dirty="0" smtClean="0"/>
              <a:t>palais Rohan</a:t>
            </a:r>
            <a:r>
              <a:rPr lang="fr-FR" dirty="0" smtClean="0"/>
              <a:t> construit pour l’</a:t>
            </a:r>
            <a:r>
              <a:rPr lang="fr-FR" dirty="0" smtClean="0">
                <a:hlinkClick r:id="rId3" tooltip="Archevêque"/>
              </a:rPr>
              <a:t>archevêque</a:t>
            </a:r>
            <a:r>
              <a:rPr lang="fr-FR" dirty="0" smtClean="0"/>
              <a:t> de </a:t>
            </a:r>
            <a:r>
              <a:rPr lang="fr-FR" dirty="0" smtClean="0">
                <a:hlinkClick r:id="rId4" tooltip="Bordeaux"/>
              </a:rPr>
              <a:t>Bordeaux</a:t>
            </a:r>
            <a:r>
              <a:rPr lang="fr-FR" dirty="0" smtClean="0"/>
              <a:t> </a:t>
            </a:r>
            <a:r>
              <a:rPr lang="fr-FR" dirty="0" smtClean="0">
                <a:hlinkClick r:id="rId5" tooltip="Ferdinand Maximilien Mériadec de Rohan"/>
              </a:rPr>
              <a:t>Ferdinand Maximilien Mériadec de Rohan</a:t>
            </a:r>
            <a:r>
              <a:rPr lang="fr-FR" dirty="0" smtClean="0"/>
              <a:t> en </a:t>
            </a:r>
            <a:r>
              <a:rPr lang="fr-FR" dirty="0" smtClean="0">
                <a:hlinkClick r:id="rId6" tooltip="1771"/>
              </a:rPr>
              <a:t>1771</a:t>
            </a:r>
            <a:r>
              <a:rPr lang="fr-FR" baseline="0" dirty="0" smtClean="0"/>
              <a:t> </a:t>
            </a:r>
            <a:r>
              <a:rPr lang="fr-FR" dirty="0" smtClean="0"/>
              <a:t>devient </a:t>
            </a:r>
            <a:r>
              <a:rPr lang="fr-FR" dirty="0" smtClean="0">
                <a:hlinkClick r:id="rId7" tooltip="Hôtel de ville"/>
              </a:rPr>
              <a:t>hôtel de ville</a:t>
            </a:r>
            <a:r>
              <a:rPr lang="fr-FR" dirty="0" smtClean="0"/>
              <a:t> en </a:t>
            </a:r>
            <a:r>
              <a:rPr lang="fr-FR" dirty="0" smtClean="0">
                <a:hlinkClick r:id="rId8" tooltip="1835"/>
              </a:rPr>
              <a:t>1835</a:t>
            </a:r>
            <a:r>
              <a:rPr lang="fr-FR" dirty="0" smtClean="0"/>
              <a:t>. L’</a:t>
            </a:r>
            <a:r>
              <a:rPr lang="fr-FR" dirty="0" smtClean="0">
                <a:hlinkClick r:id="rId9" tooltip="Escalier"/>
              </a:rPr>
              <a:t>escalier</a:t>
            </a:r>
            <a:r>
              <a:rPr lang="fr-FR" dirty="0" smtClean="0"/>
              <a:t> d’honneur monumental (dessiné par </a:t>
            </a:r>
            <a:r>
              <a:rPr lang="fr-FR" dirty="0" err="1" smtClean="0"/>
              <a:t>Bonfin</a:t>
            </a:r>
            <a:r>
              <a:rPr lang="fr-FR" dirty="0" smtClean="0"/>
              <a:t>)</a:t>
            </a:r>
            <a:r>
              <a:rPr lang="fr-FR" baseline="0" dirty="0" smtClean="0"/>
              <a:t> </a:t>
            </a:r>
            <a:r>
              <a:rPr lang="fr-FR" dirty="0" smtClean="0"/>
              <a:t>est considéré comme un des </a:t>
            </a:r>
            <a:r>
              <a:rPr lang="fr-FR" dirty="0" smtClean="0">
                <a:hlinkClick r:id="rId10" tooltip="Chef-d’œuvre"/>
              </a:rPr>
              <a:t>chef-d’œuvre</a:t>
            </a:r>
            <a:r>
              <a:rPr lang="fr-FR" dirty="0" smtClean="0"/>
              <a:t> de </a:t>
            </a:r>
            <a:r>
              <a:rPr lang="fr-FR" b="1" dirty="0" smtClean="0">
                <a:hlinkClick r:id="rId11" tooltip="Stéréotomie"/>
              </a:rPr>
              <a:t>stéréotomie</a:t>
            </a:r>
            <a:r>
              <a:rPr lang="fr-FR" dirty="0" smtClean="0"/>
              <a:t> française. La stéréotomie est l'art de la découpe et de l'assemblage des pièces en </a:t>
            </a:r>
            <a:r>
              <a:rPr lang="fr-FR" dirty="0" smtClean="0">
                <a:hlinkClick r:id="rId12" tooltip="Taille de pierre"/>
              </a:rPr>
              <a:t>taille de pierre</a:t>
            </a:r>
            <a:r>
              <a:rPr lang="fr-FR" dirty="0" smtClean="0"/>
              <a:t> dans le but de construire des éléments architectoniques comme des </a:t>
            </a:r>
            <a:r>
              <a:rPr lang="fr-FR" dirty="0" smtClean="0">
                <a:hlinkClick r:id="rId13" tooltip="Voûte"/>
              </a:rPr>
              <a:t>voûtes</a:t>
            </a:r>
            <a:r>
              <a:rPr lang="fr-FR" dirty="0" smtClean="0"/>
              <a:t>, des </a:t>
            </a:r>
            <a:r>
              <a:rPr lang="fr-FR" dirty="0" smtClean="0">
                <a:hlinkClick r:id="rId14" tooltip="Encorbellement"/>
              </a:rPr>
              <a:t>encorbellements</a:t>
            </a:r>
            <a:r>
              <a:rPr lang="fr-FR" dirty="0" smtClean="0"/>
              <a:t>, des </a:t>
            </a:r>
            <a:r>
              <a:rPr lang="fr-FR" dirty="0" smtClean="0">
                <a:hlinkClick r:id="rId15" tooltip="Trompe (architecture)"/>
              </a:rPr>
              <a:t>trompes</a:t>
            </a:r>
            <a:r>
              <a:rPr lang="fr-FR" dirty="0" smtClean="0"/>
              <a:t>, des volées d'escalier. La stéréotomie consiste à découper des volumes en volumes plus petits, formant un ensemble qui « tient debout ».</a:t>
            </a:r>
          </a:p>
          <a:p>
            <a:endParaRPr lang="fr-FR" dirty="0" smtClean="0"/>
          </a:p>
          <a:p>
            <a:r>
              <a:rPr lang="fr-FR" dirty="0" smtClean="0"/>
              <a:t>Le </a:t>
            </a:r>
            <a:r>
              <a:rPr lang="fr-FR" i="1" dirty="0" smtClean="0"/>
              <a:t>pont de pierre</a:t>
            </a:r>
            <a:r>
              <a:rPr lang="fr-FR" dirty="0" smtClean="0"/>
              <a:t> est un pont à voûtes en maçonnerie franchissant la Garonne à </a:t>
            </a:r>
            <a:r>
              <a:rPr lang="fr-FR" i="1" dirty="0" smtClean="0"/>
              <a:t>Bordeaux, il à 17 arches.</a:t>
            </a:r>
          </a:p>
          <a:p>
            <a:endParaRPr lang="fr-FR" i="1" dirty="0" smtClean="0"/>
          </a:p>
          <a:p>
            <a:r>
              <a:rPr lang="fr-FR" i="1" dirty="0" smtClean="0"/>
              <a:t>La Cathédrale Saint André</a:t>
            </a:r>
            <a:r>
              <a:rPr lang="fr-FR" dirty="0" smtClean="0"/>
              <a:t>, son clocher, la Tour Pey Berland, sont situés près de l'Hôtel de Ville.</a:t>
            </a:r>
            <a:r>
              <a:rPr lang="fr-FR" baseline="0" dirty="0" smtClean="0"/>
              <a:t> </a:t>
            </a:r>
            <a:r>
              <a:rPr lang="fr-FR" dirty="0" smtClean="0"/>
              <a:t>La </a:t>
            </a:r>
            <a:r>
              <a:rPr lang="fr-FR" b="1" dirty="0" smtClean="0"/>
              <a:t>cathédrale Saint-André de Bordeaux</a:t>
            </a:r>
            <a:r>
              <a:rPr lang="fr-FR" dirty="0" smtClean="0"/>
              <a:t>, située sur la </a:t>
            </a:r>
            <a:r>
              <a:rPr lang="fr-FR" dirty="0" smtClean="0">
                <a:hlinkClick r:id="rId16" tooltip="Place Pey-Berland"/>
              </a:rPr>
              <a:t>place Pey-Berland</a:t>
            </a:r>
            <a:r>
              <a:rPr lang="fr-FR" dirty="0" smtClean="0"/>
              <a:t>, est le lieu de culte le plus imposant de </a:t>
            </a:r>
            <a:r>
              <a:rPr lang="fr-FR" dirty="0" smtClean="0">
                <a:hlinkClick r:id="rId4" tooltip="Bordeaux"/>
              </a:rPr>
              <a:t>Bordeaux</a:t>
            </a:r>
            <a:r>
              <a:rPr lang="fr-FR" dirty="0" smtClean="0"/>
              <a:t>. Elle fut consacrée en </a:t>
            </a:r>
            <a:r>
              <a:rPr lang="fr-FR" dirty="0" smtClean="0">
                <a:hlinkClick r:id="rId17" tooltip="1096"/>
              </a:rPr>
              <a:t>1096</a:t>
            </a:r>
            <a:r>
              <a:rPr lang="fr-FR" dirty="0" smtClean="0"/>
              <a:t> par le pape </a:t>
            </a:r>
            <a:r>
              <a:rPr lang="fr-FR" dirty="0" smtClean="0">
                <a:hlinkClick r:id="rId18" tooltip="Urbain II"/>
              </a:rPr>
              <a:t>Urbain II</a:t>
            </a:r>
            <a:r>
              <a:rPr lang="fr-FR" dirty="0" smtClean="0"/>
              <a:t>. Elle a été reconstruite dans le </a:t>
            </a:r>
            <a:r>
              <a:rPr lang="fr-FR" dirty="0" smtClean="0">
                <a:hlinkClick r:id="rId19" tooltip="Architecture gothique"/>
              </a:rPr>
              <a:t>style gothique</a:t>
            </a:r>
            <a:r>
              <a:rPr lang="fr-FR" dirty="0" smtClean="0"/>
              <a:t> du XII</a:t>
            </a:r>
            <a:r>
              <a:rPr lang="fr-FR" baseline="30000" dirty="0" smtClean="0">
                <a:effectLst/>
              </a:rPr>
              <a:t>e</a:t>
            </a:r>
            <a:r>
              <a:rPr lang="fr-FR" dirty="0" smtClean="0"/>
              <a:t> au XVI</a:t>
            </a:r>
            <a:r>
              <a:rPr lang="fr-FR" baseline="30000" dirty="0" smtClean="0">
                <a:effectLst/>
              </a:rPr>
              <a:t>e</a:t>
            </a:r>
            <a:r>
              <a:rPr lang="fr-FR" dirty="0" smtClean="0"/>
              <a:t> siècle. Dans cette église furent célébrés quelques mariages royaux, en </a:t>
            </a:r>
            <a:r>
              <a:rPr lang="fr-FR" dirty="0" smtClean="0">
                <a:hlinkClick r:id="rId20" tooltip="1137"/>
              </a:rPr>
              <a:t>1137</a:t>
            </a:r>
            <a:r>
              <a:rPr lang="fr-FR" dirty="0" smtClean="0"/>
              <a:t>, le mariage d'</a:t>
            </a:r>
            <a:r>
              <a:rPr lang="fr-FR" dirty="0" smtClean="0">
                <a:hlinkClick r:id="rId21" tooltip="Aliénor d'Aquitaine"/>
              </a:rPr>
              <a:t>Aliénor d'Aquitaine</a:t>
            </a:r>
            <a:r>
              <a:rPr lang="fr-FR" dirty="0" smtClean="0"/>
              <a:t>, alors âgée de quinze ans, avec le futur </a:t>
            </a:r>
            <a:r>
              <a:rPr lang="fr-FR" dirty="0" smtClean="0">
                <a:hlinkClick r:id="rId22" tooltip="Louis VII de France"/>
              </a:rPr>
              <a:t>Louis VII</a:t>
            </a:r>
            <a:r>
              <a:rPr lang="fr-FR" dirty="0" smtClean="0"/>
              <a:t>. </a:t>
            </a:r>
            <a:endParaRPr lang="fr-FR" i="1" dirty="0" smtClean="0"/>
          </a:p>
          <a:p>
            <a:endParaRPr lang="fr-FR" i="1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60E1-1444-4D30-A2F0-3533586F1189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54102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9EFB-765B-4DB5-AF4E-059CB9D10353}" type="datetimeFigureOut">
              <a:rPr lang="en-GB" smtClean="0"/>
              <a:t>06/12/2017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71DC-3E49-4D91-B502-6503FDC8D03C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9EFB-765B-4DB5-AF4E-059CB9D10353}" type="datetimeFigureOut">
              <a:rPr lang="en-GB" smtClean="0"/>
              <a:t>06/12/2017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71DC-3E49-4D91-B502-6503FDC8D03C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9EFB-765B-4DB5-AF4E-059CB9D10353}" type="datetimeFigureOut">
              <a:rPr lang="en-GB" smtClean="0"/>
              <a:t>06/12/2017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71DC-3E49-4D91-B502-6503FDC8D03C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9EFB-765B-4DB5-AF4E-059CB9D10353}" type="datetimeFigureOut">
              <a:rPr lang="en-GB" smtClean="0"/>
              <a:t>06/12/2017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71DC-3E49-4D91-B502-6503FDC8D03C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9EFB-765B-4DB5-AF4E-059CB9D10353}" type="datetimeFigureOut">
              <a:rPr lang="en-GB" smtClean="0"/>
              <a:t>06/12/2017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71DC-3E49-4D91-B502-6503FDC8D03C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9EFB-765B-4DB5-AF4E-059CB9D10353}" type="datetimeFigureOut">
              <a:rPr lang="en-GB" smtClean="0"/>
              <a:t>06/12/2017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71DC-3E49-4D91-B502-6503FDC8D03C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9EFB-765B-4DB5-AF4E-059CB9D10353}" type="datetimeFigureOut">
              <a:rPr lang="en-GB" smtClean="0"/>
              <a:t>06/12/2017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71DC-3E49-4D91-B502-6503FDC8D03C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9EFB-765B-4DB5-AF4E-059CB9D10353}" type="datetimeFigureOut">
              <a:rPr lang="en-GB" smtClean="0"/>
              <a:t>06/12/2017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71DC-3E49-4D91-B502-6503FDC8D03C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9EFB-765B-4DB5-AF4E-059CB9D10353}" type="datetimeFigureOut">
              <a:rPr lang="en-GB" smtClean="0"/>
              <a:t>06/12/2017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71DC-3E49-4D91-B502-6503FDC8D03C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9EFB-765B-4DB5-AF4E-059CB9D10353}" type="datetimeFigureOut">
              <a:rPr lang="en-GB" smtClean="0"/>
              <a:t>06/12/2017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71DC-3E49-4D91-B502-6503FDC8D03C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9EFB-765B-4DB5-AF4E-059CB9D10353}" type="datetimeFigureOut">
              <a:rPr lang="en-GB" smtClean="0"/>
              <a:t>06/12/2017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71DC-3E49-4D91-B502-6503FDC8D03C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39EFB-765B-4DB5-AF4E-059CB9D10353}" type="datetimeFigureOut">
              <a:rPr lang="en-GB" smtClean="0"/>
              <a:t>06/12/2017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071DC-3E49-4D91-B502-6503FDC8D03C}" type="slidenum">
              <a:rPr lang="en-GB" smtClean="0"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52" y="116632"/>
            <a:ext cx="8900195" cy="666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496" y="88488"/>
            <a:ext cx="8354660" cy="661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36" y="44244"/>
            <a:ext cx="7693572" cy="677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8424936" cy="66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5940DE59-981A-4054-B647-B9119155A9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8" t="4818" r="2018" b="10500"/>
          <a:stretch/>
        </p:blipFill>
        <p:spPr>
          <a:xfrm>
            <a:off x="206337" y="103236"/>
            <a:ext cx="8628883" cy="667747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1299" y="2558614"/>
            <a:ext cx="5288973" cy="39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900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EE2DFF03-CCA2-4876-9B70-1FCED679E77E}"/>
              </a:ext>
            </a:extLst>
          </p:cNvPr>
          <p:cNvSpPr txBox="1"/>
          <p:nvPr/>
        </p:nvSpPr>
        <p:spPr>
          <a:xfrm>
            <a:off x="391974" y="293923"/>
            <a:ext cx="389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en prologue une exposition de peinture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743A42C5-CD7E-48EE-AAF8-8503BD19B009}"/>
              </a:ext>
            </a:extLst>
          </p:cNvPr>
          <p:cNvSpPr txBox="1"/>
          <p:nvPr/>
        </p:nvSpPr>
        <p:spPr>
          <a:xfrm>
            <a:off x="609286" y="1451970"/>
            <a:ext cx="3023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Michel devant une de ses œuvres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24EC3368-93D0-43DF-A2BC-E3F95BD8D2F3}"/>
              </a:ext>
            </a:extLst>
          </p:cNvPr>
          <p:cNvSpPr txBox="1"/>
          <p:nvPr/>
        </p:nvSpPr>
        <p:spPr>
          <a:xfrm>
            <a:off x="609286" y="3066835"/>
            <a:ext cx="376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Puis des achats et leur distribution … 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8" r="19161"/>
          <a:stretch/>
        </p:blipFill>
        <p:spPr>
          <a:xfrm>
            <a:off x="5706631" y="3273520"/>
            <a:ext cx="2232513" cy="357440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0771" y="0"/>
            <a:ext cx="4089113" cy="30668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136" y="3436167"/>
            <a:ext cx="4562444" cy="342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423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82044A2C-8735-4322-8C82-BD85EF25DD47}"/>
              </a:ext>
            </a:extLst>
          </p:cNvPr>
          <p:cNvSpPr txBox="1"/>
          <p:nvPr/>
        </p:nvSpPr>
        <p:spPr>
          <a:xfrm>
            <a:off x="117984" y="395164"/>
            <a:ext cx="38779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En pleine action </a:t>
            </a:r>
          </a:p>
          <a:p>
            <a:pPr algn="ctr"/>
            <a:r>
              <a:rPr lang="fr-FR" b="1" dirty="0" smtClean="0"/>
              <a:t>lors de travaux préparatifs en chambre</a:t>
            </a:r>
          </a:p>
          <a:p>
            <a:pPr algn="ctr"/>
            <a:endParaRPr lang="fr-FR" b="1" dirty="0"/>
          </a:p>
          <a:p>
            <a:pPr marL="285750" indent="-285750" algn="ctr">
              <a:buFontTx/>
              <a:buChar char="-"/>
            </a:pPr>
            <a:r>
              <a:rPr lang="fr-FR" b="1" dirty="0" smtClean="0"/>
              <a:t>Clés</a:t>
            </a:r>
          </a:p>
          <a:p>
            <a:pPr marL="285750" indent="-285750" algn="ctr">
              <a:buFontTx/>
              <a:buChar char="-"/>
            </a:pPr>
            <a:r>
              <a:rPr lang="fr-FR" b="1" dirty="0" smtClean="0"/>
              <a:t>Etiquettes</a:t>
            </a:r>
          </a:p>
          <a:p>
            <a:pPr marL="285750" indent="-285750" algn="ctr">
              <a:buFontTx/>
              <a:buChar char="-"/>
            </a:pPr>
            <a:r>
              <a:rPr lang="fr-FR" b="1" dirty="0" smtClean="0"/>
              <a:t>Vérification emploi du temps</a:t>
            </a:r>
          </a:p>
          <a:p>
            <a:pPr marL="285750" indent="-285750" algn="ctr">
              <a:buFontTx/>
              <a:buChar char="-"/>
            </a:pPr>
            <a:r>
              <a:rPr lang="fr-FR" b="1" dirty="0" smtClean="0"/>
              <a:t>Signalisation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0223" y="3572256"/>
            <a:ext cx="2347826" cy="313043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315" y="3572256"/>
            <a:ext cx="2349702" cy="313293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0255" y="3584586"/>
            <a:ext cx="2338578" cy="31181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231648"/>
            <a:ext cx="4269888" cy="320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53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52B65316-C783-4C88-8246-6E83767B0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8441" y="564371"/>
            <a:ext cx="4283014" cy="24091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5B478157-BA0F-401D-8E15-151B80040F3E}"/>
              </a:ext>
            </a:extLst>
          </p:cNvPr>
          <p:cNvSpPr txBox="1"/>
          <p:nvPr/>
        </p:nvSpPr>
        <p:spPr>
          <a:xfrm>
            <a:off x="578428" y="91977"/>
            <a:ext cx="8060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Les sacs …. tout mettre en place, être attentif, les remplir avec tous les documents </a:t>
            </a:r>
            <a:endParaRPr lang="fr-FR" b="1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99302545-99EB-423B-8325-A1FDD0A5F5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813" y="564371"/>
            <a:ext cx="4283014" cy="240919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4AD06CDE-A1C0-4FFB-A7D9-67E2AC123A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757" t="7780" r="34974" b="3157"/>
          <a:stretch/>
        </p:blipFill>
        <p:spPr>
          <a:xfrm>
            <a:off x="-271646" y="3586412"/>
            <a:ext cx="4010892" cy="26169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C23D26A8-F63E-4EB3-81CF-22526CA7BB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71" t="10009" r="8444"/>
          <a:stretch/>
        </p:blipFill>
        <p:spPr>
          <a:xfrm>
            <a:off x="4357400" y="3553691"/>
            <a:ext cx="4281055" cy="264968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757AB5DF-DAB7-49CE-B351-4CADD9E07696}"/>
              </a:ext>
            </a:extLst>
          </p:cNvPr>
          <p:cNvSpPr txBox="1"/>
          <p:nvPr/>
        </p:nvSpPr>
        <p:spPr>
          <a:xfrm>
            <a:off x="6018949" y="6237312"/>
            <a:ext cx="86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Stage 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AC13BF4F-8412-4CF8-B140-141F3A36BB1B}"/>
              </a:ext>
            </a:extLst>
          </p:cNvPr>
          <p:cNvSpPr txBox="1"/>
          <p:nvPr/>
        </p:nvSpPr>
        <p:spPr>
          <a:xfrm>
            <a:off x="1299995" y="6203374"/>
            <a:ext cx="86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Stage 2</a:t>
            </a:r>
          </a:p>
        </p:txBody>
      </p:sp>
    </p:spTree>
    <p:extLst>
      <p:ext uri="{BB962C8B-B14F-4D97-AF65-F5344CB8AC3E}">
        <p14:creationId xmlns:p14="http://schemas.microsoft.com/office/powerpoint/2010/main" xmlns="" val="191593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BA06A2D-80C9-49A4-A3C1-79BF08A395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293281" y="948388"/>
            <a:ext cx="4335485" cy="24387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0D9A869C-2081-4E67-B7C4-CC6838015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7846" y="4435595"/>
            <a:ext cx="4078939" cy="22944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C8F2CFD5-2981-4112-A7DA-230490219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94" r="5290" b="4458"/>
          <a:stretch/>
        </p:blipFill>
        <p:spPr>
          <a:xfrm>
            <a:off x="113472" y="143262"/>
            <a:ext cx="3516259" cy="19223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F8A0A3A6-530D-460B-8464-B5592831CE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12"/>
          <a:stretch/>
        </p:blipFill>
        <p:spPr>
          <a:xfrm>
            <a:off x="1048855" y="2149476"/>
            <a:ext cx="4169537" cy="21129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50DD084A-A9BC-4ECF-9F6F-2B20FA7A95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96" t="3034"/>
          <a:stretch/>
        </p:blipFill>
        <p:spPr>
          <a:xfrm>
            <a:off x="329985" y="4346278"/>
            <a:ext cx="3917605" cy="247303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45D0E69A-FA5F-4A2A-B18D-F54704D450F3}"/>
              </a:ext>
            </a:extLst>
          </p:cNvPr>
          <p:cNvSpPr txBox="1"/>
          <p:nvPr/>
        </p:nvSpPr>
        <p:spPr>
          <a:xfrm>
            <a:off x="4164458" y="419222"/>
            <a:ext cx="17356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En parallèle, </a:t>
            </a:r>
          </a:p>
          <a:p>
            <a:pPr algn="ctr"/>
            <a:r>
              <a:rPr lang="fr-FR" b="1" dirty="0" smtClean="0"/>
              <a:t>les </a:t>
            </a:r>
            <a:r>
              <a:rPr lang="fr-FR" b="1" dirty="0"/>
              <a:t>microscopes </a:t>
            </a:r>
          </a:p>
          <a:p>
            <a:pPr algn="ctr"/>
            <a:r>
              <a:rPr lang="fr-FR" b="1" dirty="0"/>
              <a:t>s</a:t>
            </a:r>
            <a:r>
              <a:rPr lang="fr-FR" b="1" dirty="0" smtClean="0"/>
              <a:t>ont installés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405873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4353791" cy="32653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3592655"/>
            <a:ext cx="4353791" cy="326534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0"/>
            <a:ext cx="4353791" cy="3265343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5024"/>
            <a:ext cx="4296718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45D0E69A-FA5F-4A2A-B18D-F54704D450F3}"/>
              </a:ext>
            </a:extLst>
          </p:cNvPr>
          <p:cNvSpPr txBox="1"/>
          <p:nvPr/>
        </p:nvSpPr>
        <p:spPr>
          <a:xfrm>
            <a:off x="1619672" y="321843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Les réglages sont peaufinés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183116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5E788C11-9B2F-465B-B936-0EB2299C8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731971" y="2481379"/>
            <a:ext cx="5602074" cy="315116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EB1E4816-AA65-4E8C-A888-1944171695C4}"/>
              </a:ext>
            </a:extLst>
          </p:cNvPr>
          <p:cNvSpPr txBox="1"/>
          <p:nvPr/>
        </p:nvSpPr>
        <p:spPr>
          <a:xfrm>
            <a:off x="3717952" y="134158"/>
            <a:ext cx="2774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Par un </a:t>
            </a:r>
            <a:r>
              <a:rPr lang="fr-FR" b="1" i="1" dirty="0"/>
              <a:t>dimanche matin </a:t>
            </a:r>
            <a:r>
              <a:rPr lang="fr-FR" b="1" i="1" dirty="0" smtClean="0"/>
              <a:t>ensoleillé, la mise en place du fléchage</a:t>
            </a:r>
            <a:endParaRPr lang="fr-FR" b="1" i="1" dirty="0"/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8DCBE72F-B373-41D9-B96A-1CCB773819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08"/>
          <a:stretch/>
        </p:blipFill>
        <p:spPr>
          <a:xfrm>
            <a:off x="5600700" y="3810406"/>
            <a:ext cx="3543300" cy="304759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600"/>
          <a:stretch/>
        </p:blipFill>
        <p:spPr>
          <a:xfrm>
            <a:off x="0" y="3429000"/>
            <a:ext cx="3813026" cy="3429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626427" cy="27198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3851" y="0"/>
            <a:ext cx="2560149" cy="34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869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901" t="3054" r="6688" b="4171"/>
          <a:stretch>
            <a:fillRect/>
          </a:stretch>
        </p:blipFill>
        <p:spPr bwMode="auto">
          <a:xfrm>
            <a:off x="107504" y="116632"/>
            <a:ext cx="8856984" cy="662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1CCEFC5-C1F9-4B9F-A61A-795001694E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36" t="6556" r="17397" b="8553"/>
          <a:stretch/>
        </p:blipFill>
        <p:spPr>
          <a:xfrm>
            <a:off x="4904760" y="3678573"/>
            <a:ext cx="4239240" cy="31794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D37A96C2-4EA5-4299-A284-7E5C9FBC2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4244" y="0"/>
            <a:ext cx="5209755" cy="293048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56AD1BF0-59D6-489D-9B1C-47110D73AB46}"/>
              </a:ext>
            </a:extLst>
          </p:cNvPr>
          <p:cNvSpPr txBox="1"/>
          <p:nvPr/>
        </p:nvSpPr>
        <p:spPr>
          <a:xfrm>
            <a:off x="4904760" y="2981363"/>
            <a:ext cx="3907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et quoi de mieux que de</a:t>
            </a:r>
          </a:p>
          <a:p>
            <a:r>
              <a:rPr lang="fr-FR" b="1" dirty="0"/>
              <a:t>pique-niquer sur </a:t>
            </a:r>
            <a:r>
              <a:rPr lang="fr-FR" b="1" dirty="0" smtClean="0"/>
              <a:t>l’herbe avant le rush !</a:t>
            </a:r>
            <a:endParaRPr lang="fr-FR" b="1" dirty="0"/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4BB13695-1CBC-4713-93DC-5009F31EBF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63" r="10951" b="19594"/>
          <a:stretch/>
        </p:blipFill>
        <p:spPr>
          <a:xfrm>
            <a:off x="165223" y="447029"/>
            <a:ext cx="3960997" cy="28575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991" r="10515"/>
          <a:stretch/>
        </p:blipFill>
        <p:spPr>
          <a:xfrm>
            <a:off x="0" y="3729916"/>
            <a:ext cx="4607158" cy="312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149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FBEFBC85-E350-4D66-A4F9-BC1510ACB4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13" r="14351"/>
          <a:stretch/>
        </p:blipFill>
        <p:spPr>
          <a:xfrm>
            <a:off x="4237361" y="3948545"/>
            <a:ext cx="4906639" cy="290945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60149AA4-7867-420E-98C2-CF56FE5561E6}"/>
              </a:ext>
            </a:extLst>
          </p:cNvPr>
          <p:cNvSpPr txBox="1"/>
          <p:nvPr/>
        </p:nvSpPr>
        <p:spPr>
          <a:xfrm>
            <a:off x="3562610" y="5626720"/>
            <a:ext cx="2225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/>
              <a:t>Mais pas que…</a:t>
            </a:r>
            <a:endParaRPr lang="fr-FR" b="1" i="1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D1ADE72-86AE-436B-8F15-12A17574BF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047"/>
          <a:stretch/>
        </p:blipFill>
        <p:spPr>
          <a:xfrm>
            <a:off x="4187536" y="9183"/>
            <a:ext cx="4956464" cy="296745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13877"/>
            <a:ext cx="3659629" cy="27447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29" t="23859" r="4226"/>
          <a:stretch/>
        </p:blipFill>
        <p:spPr>
          <a:xfrm>
            <a:off x="0" y="-18256"/>
            <a:ext cx="3834246" cy="294909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7292" y="1697480"/>
            <a:ext cx="4228907" cy="317168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60149AA4-7867-420E-98C2-CF56FE5561E6}"/>
              </a:ext>
            </a:extLst>
          </p:cNvPr>
          <p:cNvSpPr txBox="1"/>
          <p:nvPr/>
        </p:nvSpPr>
        <p:spPr>
          <a:xfrm>
            <a:off x="5398208" y="2976640"/>
            <a:ext cx="3423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/>
              <a:t>L'accueil avec tous les renseignements à donner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xmlns="" val="57086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457698" cy="334327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30311"/>
            <a:ext cx="4436918" cy="332768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7082" y="3530309"/>
            <a:ext cx="4436918" cy="332768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7082" y="15585"/>
            <a:ext cx="4436918" cy="3327689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058" y="1109997"/>
            <a:ext cx="620079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4025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436918" cy="332768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7082" y="0"/>
            <a:ext cx="4436918" cy="332768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30310"/>
            <a:ext cx="4436918" cy="332768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7082" y="3530311"/>
            <a:ext cx="4436918" cy="332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163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30310"/>
            <a:ext cx="4436918" cy="332768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4436918" cy="332768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7082" y="3510910"/>
            <a:ext cx="4436918" cy="33276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7082" y="0"/>
            <a:ext cx="4436918" cy="3327689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4960" y="908720"/>
            <a:ext cx="6587399" cy="496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3039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7E7B353E-584D-476F-9A8B-6852B38F96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9301" y="0"/>
            <a:ext cx="4661756" cy="310707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D75B2B32-8C51-4BE7-AF18-3DD6B620C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8128" y="3727722"/>
            <a:ext cx="4696564" cy="313027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7AA555B9-91C1-4325-AC06-AB4A1DC454EF}"/>
              </a:ext>
            </a:extLst>
          </p:cNvPr>
          <p:cNvSpPr txBox="1"/>
          <p:nvPr/>
        </p:nvSpPr>
        <p:spPr>
          <a:xfrm>
            <a:off x="4857938" y="3343455"/>
            <a:ext cx="3417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et pour finir distribution des diplômes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021282"/>
            <a:ext cx="3782289" cy="283671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655127" cy="34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224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1148AD4C-6DB2-44FE-AA0B-267B8624B3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9315"/>
            <a:ext cx="3426246" cy="51406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B225B9F-B5AF-4356-975A-4F64037FE0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3836" y="3658671"/>
            <a:ext cx="4800164" cy="31993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DA774402-9B12-4559-BCE1-3FC6BE25D7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2692" y="0"/>
            <a:ext cx="4936566" cy="329024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C7296995-3DB2-481F-8E85-007C387D050D}"/>
              </a:ext>
            </a:extLst>
          </p:cNvPr>
          <p:cNvSpPr txBox="1"/>
          <p:nvPr/>
        </p:nvSpPr>
        <p:spPr>
          <a:xfrm>
            <a:off x="551722" y="5661168"/>
            <a:ext cx="3043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Escapade touristique sous </a:t>
            </a:r>
          </a:p>
          <a:p>
            <a:r>
              <a:rPr lang="fr-FR" b="1" dirty="0"/>
              <a:t>la conduite de notre </a:t>
            </a:r>
            <a:r>
              <a:rPr lang="fr-FR" b="1" dirty="0" smtClean="0"/>
              <a:t>guide avant le grand jour…</a:t>
            </a:r>
            <a:endParaRPr lang="fr-FR" b="1" dirty="0"/>
          </a:p>
        </p:txBody>
      </p: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76D1668A-0997-4BAC-8444-7A3270E0F40B}"/>
              </a:ext>
            </a:extLst>
          </p:cNvPr>
          <p:cNvSpPr txBox="1"/>
          <p:nvPr/>
        </p:nvSpPr>
        <p:spPr>
          <a:xfrm>
            <a:off x="3419872" y="6550223"/>
            <a:ext cx="892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@</a:t>
            </a:r>
            <a:r>
              <a:rPr lang="fr-FR" sz="1400" b="1" dirty="0" err="1"/>
              <a:t>A.Jadin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xmlns="" val="352820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1331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D9588579-6F41-4012-BE51-74900222C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8251" y="3321698"/>
            <a:ext cx="5305748" cy="35363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5AFCF464-996A-43FC-8803-B6FBD18F10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31" r="7363"/>
          <a:stretch/>
        </p:blipFill>
        <p:spPr>
          <a:xfrm>
            <a:off x="4045913" y="0"/>
            <a:ext cx="5098086" cy="33147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B02AB3DB-67BB-424C-A00B-F9E500393C80}"/>
              </a:ext>
            </a:extLst>
          </p:cNvPr>
          <p:cNvSpPr txBox="1"/>
          <p:nvPr/>
        </p:nvSpPr>
        <p:spPr>
          <a:xfrm>
            <a:off x="2709885" y="6550223"/>
            <a:ext cx="929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@A. </a:t>
            </a:r>
            <a:r>
              <a:rPr lang="fr-FR" sz="1400" b="1" dirty="0" err="1"/>
              <a:t>Jadin</a:t>
            </a:r>
            <a:endParaRPr lang="fr-FR" sz="14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1" y="1"/>
            <a:ext cx="4475119" cy="332169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AD716894-67AB-4C07-8263-2043D26C6060}"/>
              </a:ext>
            </a:extLst>
          </p:cNvPr>
          <p:cNvSpPr txBox="1"/>
          <p:nvPr/>
        </p:nvSpPr>
        <p:spPr>
          <a:xfrm>
            <a:off x="2427512" y="3452278"/>
            <a:ext cx="15154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Réception</a:t>
            </a:r>
            <a:endParaRPr lang="fr-FR" b="1" dirty="0"/>
          </a:p>
          <a:p>
            <a:pPr algn="ctr"/>
            <a:r>
              <a:rPr lang="fr-FR" b="1" dirty="0"/>
              <a:t>à la </a:t>
            </a:r>
            <a:r>
              <a:rPr lang="fr-FR" b="1" dirty="0" smtClean="0"/>
              <a:t>mairie</a:t>
            </a:r>
          </a:p>
          <a:p>
            <a:pPr algn="ctr"/>
            <a:endParaRPr lang="fr-FR" b="1" dirty="0"/>
          </a:p>
          <a:p>
            <a:pPr algn="ctr"/>
            <a:r>
              <a:rPr lang="fr-FR" b="1" dirty="0" smtClean="0"/>
              <a:t>Accueil par l'adjoint à la culture </a:t>
            </a:r>
            <a:endParaRPr lang="fr-FR" b="1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85D46DEE-13BC-4B63-804E-FFFAFD8213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325"/>
          <a:stretch/>
        </p:blipFill>
        <p:spPr>
          <a:xfrm rot="5400000">
            <a:off x="-818849" y="3506886"/>
            <a:ext cx="4170759" cy="253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338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FBC21A1A-17D4-4E25-8EAF-5684C8A3F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0"/>
            <a:ext cx="4726236" cy="31500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F5BB525C-073F-4309-81A5-C51E137ECB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8"/>
          <a:stretch/>
        </p:blipFill>
        <p:spPr>
          <a:xfrm>
            <a:off x="4520045" y="0"/>
            <a:ext cx="4623955" cy="29338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9D030EC0-CF30-476C-AFF3-F783FB329DB9}"/>
              </a:ext>
            </a:extLst>
          </p:cNvPr>
          <p:cNvSpPr txBox="1"/>
          <p:nvPr/>
        </p:nvSpPr>
        <p:spPr>
          <a:xfrm>
            <a:off x="3164032" y="6550223"/>
            <a:ext cx="929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@A. </a:t>
            </a:r>
            <a:r>
              <a:rPr lang="fr-FR" sz="1400" b="1" dirty="0" err="1"/>
              <a:t>Jadin</a:t>
            </a:r>
            <a:endParaRPr lang="fr-FR" sz="1400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39291"/>
            <a:ext cx="3164032" cy="421870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9882" y="3168682"/>
            <a:ext cx="4894118" cy="36705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AD716894-67AB-4C07-8263-2043D26C6060}"/>
              </a:ext>
            </a:extLst>
          </p:cNvPr>
          <p:cNvSpPr txBox="1"/>
          <p:nvPr/>
        </p:nvSpPr>
        <p:spPr>
          <a:xfrm>
            <a:off x="3073902" y="3390380"/>
            <a:ext cx="12694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Y aurait-il des gourmands dans la salle !</a:t>
            </a:r>
            <a:endParaRPr lang="fr-FR" b="1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1475656" y="2852936"/>
            <a:ext cx="1296144" cy="93610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Ho  </a:t>
            </a:r>
            <a:r>
              <a:rPr lang="en-GB" dirty="0" err="1" smtClean="0"/>
              <a:t>que</a:t>
            </a:r>
            <a:r>
              <a:rPr lang="en-GB" dirty="0" smtClean="0"/>
              <a:t> </a:t>
            </a:r>
            <a:r>
              <a:rPr lang="en-GB" dirty="0" err="1" smtClean="0"/>
              <a:t>oui</a:t>
            </a:r>
            <a:r>
              <a:rPr lang="en-GB" dirty="0" smtClean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xmlns="" val="194205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" y="120749"/>
            <a:ext cx="8856984" cy="665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ésultat de recherche d'images pour &quot;saint emilion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8003"/>
            <a:ext cx="4364745" cy="233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9419" y="3509564"/>
            <a:ext cx="4464581" cy="334843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962" b="20976"/>
          <a:stretch/>
        </p:blipFill>
        <p:spPr>
          <a:xfrm>
            <a:off x="0" y="0"/>
            <a:ext cx="4779534" cy="329241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54"/>
          <a:stretch/>
        </p:blipFill>
        <p:spPr>
          <a:xfrm>
            <a:off x="0" y="3640448"/>
            <a:ext cx="4679419" cy="301632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148064" y="2708920"/>
            <a:ext cx="3364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Saint </a:t>
            </a:r>
            <a:r>
              <a:rPr lang="fr-FR" dirty="0" err="1" smtClean="0"/>
              <a:t>Emilion</a:t>
            </a:r>
            <a:r>
              <a:rPr lang="fr-FR" dirty="0" smtClean="0"/>
              <a:t>, un village médiéval </a:t>
            </a:r>
          </a:p>
          <a:p>
            <a:r>
              <a:rPr lang="fr-FR" dirty="0" smtClean="0"/>
              <a:t>au cœur du vignoble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0894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8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7216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8976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100945" cy="307570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6136" y="0"/>
            <a:ext cx="4727864" cy="354589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156238"/>
            <a:ext cx="4935682" cy="370176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3055" y="3782291"/>
            <a:ext cx="4100945" cy="307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021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C8AE106D-39E6-4234-8059-F3F975423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9296" y="0"/>
            <a:ext cx="5684704" cy="378887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28438317-01F1-418E-99AA-684E0F7D5185}"/>
              </a:ext>
            </a:extLst>
          </p:cNvPr>
          <p:cNvSpPr txBox="1"/>
          <p:nvPr/>
        </p:nvSpPr>
        <p:spPr>
          <a:xfrm>
            <a:off x="5559811" y="3249659"/>
            <a:ext cx="187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et tout à une fin…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39" t="9612"/>
          <a:stretch/>
        </p:blipFill>
        <p:spPr>
          <a:xfrm>
            <a:off x="0" y="0"/>
            <a:ext cx="4211783" cy="32496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A7E04147-0BD2-4668-8FDC-080106DBF8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3323" y="3655420"/>
            <a:ext cx="4805043" cy="320258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79618"/>
            <a:ext cx="4904509" cy="367838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6473540"/>
            <a:ext cx="48488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Inspiré de "Libérée, Délivrée", la Reine des Neiges</a:t>
            </a:r>
            <a:endParaRPr lang="fr-FR" dirty="0"/>
          </a:p>
        </p:txBody>
      </p:sp>
      <p:sp>
        <p:nvSpPr>
          <p:cNvPr id="9" name="Bulle ronde 8"/>
          <p:cNvSpPr/>
          <p:nvPr/>
        </p:nvSpPr>
        <p:spPr>
          <a:xfrm>
            <a:off x="395536" y="692696"/>
            <a:ext cx="6840760" cy="367240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Libérées, délivrées</a:t>
            </a:r>
          </a:p>
          <a:p>
            <a:pPr algn="ctr"/>
            <a:r>
              <a:rPr lang="fr-FR" sz="2400" dirty="0" smtClean="0"/>
              <a:t>Nous ne viendrons plus jamais</a:t>
            </a:r>
          </a:p>
          <a:p>
            <a:pPr algn="ctr"/>
            <a:r>
              <a:rPr lang="fr-FR" sz="2400" dirty="0" smtClean="0"/>
              <a:t>Libérées, délivrées</a:t>
            </a:r>
          </a:p>
          <a:p>
            <a:pPr algn="ctr"/>
            <a:r>
              <a:rPr lang="fr-FR" sz="2400" dirty="0" smtClean="0"/>
              <a:t>C'est décidé, nous partons ...</a:t>
            </a:r>
          </a:p>
          <a:p>
            <a:pPr algn="ctr"/>
            <a:endParaRPr lang="fr-FR" sz="2400" dirty="0" smtClean="0"/>
          </a:p>
          <a:p>
            <a:pPr algn="ctr"/>
            <a:r>
              <a:rPr lang="fr-FR" sz="2400" dirty="0" smtClean="0"/>
              <a:t>… Mais, non nous </a:t>
            </a:r>
            <a:r>
              <a:rPr lang="fr-FR" sz="2400" dirty="0" err="1" smtClean="0"/>
              <a:t>re-voilà</a:t>
            </a:r>
            <a:r>
              <a:rPr lang="fr-FR" sz="2400" dirty="0" smtClean="0"/>
              <a:t> !</a:t>
            </a:r>
          </a:p>
          <a:p>
            <a:pPr algn="ctr"/>
            <a:r>
              <a:rPr lang="fr-FR" sz="2400" dirty="0" smtClean="0"/>
              <a:t>Et oui, nous sommes bien là !</a:t>
            </a:r>
          </a:p>
          <a:p>
            <a:pPr algn="ctr"/>
            <a:r>
              <a:rPr lang="fr-FR" sz="2400" dirty="0" smtClean="0"/>
              <a:t>Libérées, délivrées</a:t>
            </a:r>
          </a:p>
          <a:p>
            <a:pPr algn="ctr"/>
            <a:r>
              <a:rPr lang="fr-FR" sz="2400" dirty="0" smtClean="0"/>
              <a:t>Et vive les écoles d'été</a:t>
            </a:r>
          </a:p>
        </p:txBody>
      </p:sp>
    </p:spTree>
    <p:extLst>
      <p:ext uri="{BB962C8B-B14F-4D97-AF65-F5344CB8AC3E}">
        <p14:creationId xmlns:p14="http://schemas.microsoft.com/office/powerpoint/2010/main" xmlns="" val="337344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89" y="164555"/>
            <a:ext cx="9043467" cy="658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98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07" y="73124"/>
            <a:ext cx="8934425" cy="672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40" y="49661"/>
            <a:ext cx="8934188" cy="673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2" y="73740"/>
            <a:ext cx="9052976" cy="665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t="6514" r="7692" b="17221"/>
          <a:stretch>
            <a:fillRect/>
          </a:stretch>
        </p:blipFill>
        <p:spPr bwMode="auto">
          <a:xfrm>
            <a:off x="1100867" y="3281520"/>
            <a:ext cx="195896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461" y="476672"/>
            <a:ext cx="846260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317</Words>
  <Application>Microsoft Office PowerPoint</Application>
  <PresentationFormat>Affichage à l'écran (4:3)</PresentationFormat>
  <Paragraphs>53</Paragraphs>
  <Slides>34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fb</dc:creator>
  <cp:lastModifiedBy>fb</cp:lastModifiedBy>
  <cp:revision>20</cp:revision>
  <dcterms:created xsi:type="dcterms:W3CDTF">2017-12-06T19:04:54Z</dcterms:created>
  <dcterms:modified xsi:type="dcterms:W3CDTF">2017-12-06T21:28:24Z</dcterms:modified>
</cp:coreProperties>
</file>