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NORMALISATION ET QUALITÉ EN MEB ET ANALYSES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Jean-Louis </a:t>
            </a: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LONGUET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CEA Le </a:t>
            </a:r>
            <a:r>
              <a:rPr lang="fr-FR" sz="2400" b="1" i="1" dirty="0" err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Ripault</a:t>
            </a:r>
            <a:endParaRPr lang="fr-FR" sz="2400" b="1" i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37-Monts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C21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31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29</cp:revision>
  <dcterms:created xsi:type="dcterms:W3CDTF">2017-01-16T15:05:59Z</dcterms:created>
  <dcterms:modified xsi:type="dcterms:W3CDTF">2017-05-15T04:24:15Z</dcterms:modified>
</cp:coreProperties>
</file>