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6186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CONTRÔLE ET MAINTENANCE DU MEB ET DU SYSTÈME EDS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Christine GENDARME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IJL – Université </a:t>
            </a:r>
            <a:r>
              <a:rPr lang="fr-FR" sz="2400" b="1" i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de Lorraine</a:t>
            </a:r>
            <a:endParaRPr lang="fr-FR" sz="2400" b="1" i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54-Nancy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C20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35</Words>
  <Application>Microsoft Office PowerPoint</Application>
  <PresentationFormat>Affichage à l'écran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28</cp:revision>
  <dcterms:created xsi:type="dcterms:W3CDTF">2017-01-16T15:05:59Z</dcterms:created>
  <dcterms:modified xsi:type="dcterms:W3CDTF">2017-05-15T04:20:05Z</dcterms:modified>
</cp:coreProperties>
</file>