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PRÉPARATION DES ÉCHANTILLONS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err="1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Imène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ESTÈVE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IMPMC - UPMC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Paris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C18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27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35</cp:revision>
  <dcterms:created xsi:type="dcterms:W3CDTF">2017-01-16T15:05:59Z</dcterms:created>
  <dcterms:modified xsi:type="dcterms:W3CDTF">2017-05-15T04:14:24Z</dcterms:modified>
</cp:coreProperties>
</file>