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MICROSCOPIE DOUBLE COLONNE MEB-FIB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Emmanuel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CADEL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GPM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Université de Rouen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C16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28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33</cp:revision>
  <dcterms:created xsi:type="dcterms:W3CDTF">2017-01-16T15:05:59Z</dcterms:created>
  <dcterms:modified xsi:type="dcterms:W3CDTF">2017-05-15T04:06:48Z</dcterms:modified>
</cp:coreProperties>
</file>