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ANALYSE EBSD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François BRISSET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ICMMO</a:t>
            </a: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Université Paris-Sud, 91-Orsay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C15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27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32</cp:revision>
  <dcterms:created xsi:type="dcterms:W3CDTF">2017-01-16T15:05:59Z</dcterms:created>
  <dcterms:modified xsi:type="dcterms:W3CDTF">2017-05-15T04:01:11Z</dcterms:modified>
</cp:coreProperties>
</file>