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ANALYSE D’IMAGES MEB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Jean-Marc CHAIX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SIMaP</a:t>
            </a:r>
            <a:endParaRPr lang="fr-FR" sz="2400" b="1" i="1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Grenoble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INP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C14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26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31</cp:revision>
  <dcterms:created xsi:type="dcterms:W3CDTF">2017-01-16T15:05:59Z</dcterms:created>
  <dcterms:modified xsi:type="dcterms:W3CDTF">2017-05-15T03:57:35Z</dcterms:modified>
</cp:coreProperties>
</file>