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8" autoAdjust="0"/>
  </p:normalViewPr>
  <p:slideViewPr>
    <p:cSldViewPr>
      <p:cViewPr>
        <p:scale>
          <a:sx n="100" d="100"/>
          <a:sy n="100" d="100"/>
        </p:scale>
        <p:origin x="-224" y="10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FB79D-454C-408D-87A3-FA84E61B8E5F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A381F-B023-4E22-A4D3-AA775193FE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93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9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02521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458819"/>
            <a:ext cx="720080" cy="364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ZoneTexte 13"/>
          <p:cNvSpPr txBox="1"/>
          <p:nvPr userDrawn="1"/>
        </p:nvSpPr>
        <p:spPr>
          <a:xfrm>
            <a:off x="1691680" y="6487229"/>
            <a:ext cx="309264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fr-FR" sz="1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 – Bordeaux  2017</a:t>
            </a:r>
            <a:endParaRPr lang="fr-FR" sz="1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6948264" y="64585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7F839-F3BA-4A12-BBF8-C0A38A149D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08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26" Type="http://schemas.openxmlformats.org/officeDocument/2006/relationships/image" Target="../media/image25.png"/><Relationship Id="rId3" Type="http://schemas.openxmlformats.org/officeDocument/2006/relationships/image" Target="../media/image3.jpeg"/><Relationship Id="rId21" Type="http://schemas.openxmlformats.org/officeDocument/2006/relationships/image" Target="../media/image21.jp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4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jp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3.jpeg"/><Relationship Id="rId5" Type="http://schemas.openxmlformats.org/officeDocument/2006/relationships/image" Target="../media/image5.gif"/><Relationship Id="rId15" Type="http://schemas.openxmlformats.org/officeDocument/2006/relationships/image" Target="../media/image15.jpg"/><Relationship Id="rId23" Type="http://schemas.openxmlformats.org/officeDocument/2006/relationships/image" Target="../media/image1.gif"/><Relationship Id="rId28" Type="http://schemas.openxmlformats.org/officeDocument/2006/relationships/image" Target="../media/image27.png"/><Relationship Id="rId10" Type="http://schemas.openxmlformats.org/officeDocument/2006/relationships/image" Target="../media/image10.jpeg"/><Relationship Id="rId19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gif"/><Relationship Id="rId22" Type="http://schemas.openxmlformats.org/officeDocument/2006/relationships/image" Target="../media/image22.jpg"/><Relationship Id="rId27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9174" y="-7670"/>
            <a:ext cx="9144000" cy="67710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40F68"/>
              </a:clrFrom>
              <a:clrTo>
                <a:srgbClr val="840F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" b="15441"/>
          <a:stretch/>
        </p:blipFill>
        <p:spPr>
          <a:xfrm>
            <a:off x="6982244" y="4077072"/>
            <a:ext cx="1795337" cy="141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olivierboisseau.com/wp-content/uploads/2012/03/bordeaux_place-de-la-bour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5" t="36545" r="17475" b="38605"/>
          <a:stretch/>
        </p:blipFill>
        <p:spPr bwMode="auto">
          <a:xfrm>
            <a:off x="381226" y="332656"/>
            <a:ext cx="3568950" cy="90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4221423" y="462267"/>
            <a:ext cx="4577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</a:t>
            </a:r>
            <a:endParaRPr lang="fr-FR" sz="3600" b="1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105362" y="1089610"/>
            <a:ext cx="2732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Microscopie Electronique à</a:t>
            </a:r>
          </a:p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Balayage et Microanalyses</a:t>
            </a:r>
            <a:endParaRPr lang="fr-FR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48399" y="1282502"/>
            <a:ext cx="2451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Bordeaux    3-7 juillet 2017</a:t>
            </a:r>
            <a:endParaRPr lang="fr-FR" sz="1600" b="1" i="1" dirty="0"/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466186" y="2636911"/>
            <a:ext cx="8210270" cy="26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NOTIONS DE TRAITEMENT STATISTIQUE</a:t>
            </a: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Florence ROBAUT</a:t>
            </a:r>
            <a:endParaRPr lang="fr-FR" sz="2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i="1" dirty="0" err="1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SIMaP</a:t>
            </a: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 - CMTC</a:t>
            </a:r>
          </a:p>
          <a:p>
            <a:pPr algn="ctr">
              <a:buClrTx/>
              <a:buFontTx/>
              <a:buNone/>
            </a:pP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Grenoble INP</a:t>
            </a:r>
            <a:b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</a:br>
            <a:endParaRPr lang="fr-FR" sz="2400" b="1" i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16521" y="162880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C13</a:t>
            </a:r>
            <a:endParaRPr lang="fr-FR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-17996" y="6356495"/>
            <a:ext cx="9180000" cy="501505"/>
            <a:chOff x="-17996" y="6356495"/>
            <a:chExt cx="9180000" cy="501505"/>
          </a:xfrm>
        </p:grpSpPr>
        <p:sp>
          <p:nvSpPr>
            <p:cNvPr id="22" name="Rectangle 21"/>
            <p:cNvSpPr/>
            <p:nvPr/>
          </p:nvSpPr>
          <p:spPr>
            <a:xfrm>
              <a:off x="-17996" y="6356495"/>
              <a:ext cx="9180000" cy="5015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Partenaires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999" y="6481385"/>
              <a:ext cx="856964" cy="225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73"/>
            <a:stretch/>
          </p:blipFill>
          <p:spPr>
            <a:xfrm>
              <a:off x="2757232" y="6502503"/>
              <a:ext cx="673772" cy="183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828" y="6519405"/>
              <a:ext cx="432171" cy="149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5722441" y="6487545"/>
              <a:ext cx="577335" cy="21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494" y="6490617"/>
              <a:ext cx="662449" cy="207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1812" y="6448126"/>
              <a:ext cx="292096" cy="292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6443174"/>
              <a:ext cx="301177" cy="30239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6FCFC"/>
                </a:clrFrom>
                <a:clrTo>
                  <a:srgbClr val="F6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642" y="6453901"/>
              <a:ext cx="680446" cy="280938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864" y="6425335"/>
              <a:ext cx="336712" cy="33807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869" y="6496160"/>
              <a:ext cx="391265" cy="196421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641" y="6500238"/>
              <a:ext cx="477613" cy="18826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6" b="-7206"/>
            <a:stretch/>
          </p:blipFill>
          <p:spPr>
            <a:xfrm>
              <a:off x="6887119" y="6416655"/>
              <a:ext cx="328209" cy="35543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0193" y="6512774"/>
              <a:ext cx="699436" cy="163192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953" y="6368810"/>
              <a:ext cx="639414" cy="451121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-17996" y="5793557"/>
            <a:ext cx="9180000" cy="576000"/>
            <a:chOff x="-17996" y="5793557"/>
            <a:chExt cx="9180000" cy="576000"/>
          </a:xfrm>
        </p:grpSpPr>
        <p:sp>
          <p:nvSpPr>
            <p:cNvPr id="35" name="Rectangle 34"/>
            <p:cNvSpPr/>
            <p:nvPr/>
          </p:nvSpPr>
          <p:spPr>
            <a:xfrm>
              <a:off x="-17996" y="5793557"/>
              <a:ext cx="9180000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Organisation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102" y="5945588"/>
              <a:ext cx="720000" cy="211200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728" y="5793558"/>
              <a:ext cx="481398" cy="529538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3078" y="5875201"/>
              <a:ext cx="756000" cy="33696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054" y="5931588"/>
              <a:ext cx="648000" cy="228431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71"/>
            <a:stretch/>
          </p:blipFill>
          <p:spPr>
            <a:xfrm>
              <a:off x="8527033" y="5959522"/>
              <a:ext cx="510683" cy="19761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58" y="5897572"/>
              <a:ext cx="710353" cy="359673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48" y="6041172"/>
              <a:ext cx="576000" cy="187827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776" y="5899362"/>
              <a:ext cx="468000" cy="260657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5800" y="6096116"/>
              <a:ext cx="756000" cy="175892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9" t="14930" r="8191" b="5048"/>
            <a:stretch/>
          </p:blipFill>
          <p:spPr>
            <a:xfrm>
              <a:off x="1744449" y="5833520"/>
              <a:ext cx="792000" cy="32326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752" y="5805264"/>
              <a:ext cx="432000" cy="52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824" y="5852643"/>
              <a:ext cx="432000" cy="34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000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7947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29</Words>
  <Application>Microsoft Office PowerPoint</Application>
  <PresentationFormat>Affichage à l'écran (4:3)</PresentationFormat>
  <Paragraphs>13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Monique</dc:creator>
  <cp:lastModifiedBy>Monique</cp:lastModifiedBy>
  <cp:revision>30</cp:revision>
  <dcterms:created xsi:type="dcterms:W3CDTF">2017-01-16T15:05:59Z</dcterms:created>
  <dcterms:modified xsi:type="dcterms:W3CDTF">2017-05-15T03:54:03Z</dcterms:modified>
</cp:coreProperties>
</file>