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8" autoAdjust="0"/>
  </p:normalViewPr>
  <p:slideViewPr>
    <p:cSldViewPr>
      <p:cViewPr>
        <p:scale>
          <a:sx n="100" d="100"/>
          <a:sy n="100" d="100"/>
        </p:scale>
        <p:origin x="-224" y="10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FB79D-454C-408D-87A3-FA84E61B8E5F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7A381F-B023-4E22-A4D3-AA775193FE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93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9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402521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58819"/>
            <a:ext cx="720080" cy="364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ZoneTexte 13"/>
          <p:cNvSpPr txBox="1"/>
          <p:nvPr userDrawn="1"/>
        </p:nvSpPr>
        <p:spPr>
          <a:xfrm>
            <a:off x="1691680" y="6487229"/>
            <a:ext cx="309264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1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 – Bordeaux  2017</a:t>
            </a:r>
            <a:endParaRPr lang="fr-FR" sz="1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948264" y="64585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F839-F3BA-4A12-BBF8-C0A38A149D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08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26" Type="http://schemas.openxmlformats.org/officeDocument/2006/relationships/image" Target="../media/image25.png"/><Relationship Id="rId3" Type="http://schemas.openxmlformats.org/officeDocument/2006/relationships/image" Target="../media/image3.jpeg"/><Relationship Id="rId21" Type="http://schemas.openxmlformats.org/officeDocument/2006/relationships/image" Target="../media/image21.jp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4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3.jpeg"/><Relationship Id="rId5" Type="http://schemas.openxmlformats.org/officeDocument/2006/relationships/image" Target="../media/image5.gif"/><Relationship Id="rId15" Type="http://schemas.openxmlformats.org/officeDocument/2006/relationships/image" Target="../media/image15.jpg"/><Relationship Id="rId23" Type="http://schemas.openxmlformats.org/officeDocument/2006/relationships/image" Target="../media/image1.gif"/><Relationship Id="rId28" Type="http://schemas.openxmlformats.org/officeDocument/2006/relationships/image" Target="../media/image27.pn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gif"/><Relationship Id="rId22" Type="http://schemas.openxmlformats.org/officeDocument/2006/relationships/image" Target="../media/image22.jpg"/><Relationship Id="rId27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9174" y="-7670"/>
            <a:ext cx="9144000" cy="67710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840F68"/>
              </a:clrFrom>
              <a:clrTo>
                <a:srgbClr val="840F6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6" b="15441"/>
          <a:stretch/>
        </p:blipFill>
        <p:spPr>
          <a:xfrm>
            <a:off x="6982244" y="4077072"/>
            <a:ext cx="1795337" cy="1417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olivierboisseau.com/wp-content/uploads/2012/03/bordeaux_place-de-la-bour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5" t="36545" r="17475" b="38605"/>
          <a:stretch/>
        </p:blipFill>
        <p:spPr bwMode="auto">
          <a:xfrm>
            <a:off x="381226" y="332656"/>
            <a:ext cx="3568950" cy="90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/>
          <p:cNvSpPr txBox="1"/>
          <p:nvPr/>
        </p:nvSpPr>
        <p:spPr>
          <a:xfrm>
            <a:off x="4221423" y="462267"/>
            <a:ext cx="4577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ECOLE D’ÉTÉ GN-MEBA</a:t>
            </a:r>
            <a:endParaRPr lang="fr-FR" sz="3600" b="1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105362" y="1089610"/>
            <a:ext cx="2732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Microscopie Electronique à</a:t>
            </a:r>
          </a:p>
          <a:p>
            <a:r>
              <a:rPr lang="fr-FR" dirty="0" smtClean="0">
                <a:solidFill>
                  <a:srgbClr val="5C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Balayage et Microanalyses</a:t>
            </a:r>
            <a:endParaRPr lang="fr-FR" dirty="0">
              <a:solidFill>
                <a:srgbClr val="5C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348399" y="1282502"/>
            <a:ext cx="245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Bordeaux    3-7 juillet 2017</a:t>
            </a:r>
            <a:endParaRPr lang="fr-FR" sz="1600" b="1" i="1" dirty="0"/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466186" y="2636911"/>
            <a:ext cx="8210270" cy="26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IMAGERIE ET MICROANALYSE À BASSE TENSION</a:t>
            </a: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Denis BOIVIN</a:t>
            </a:r>
            <a:endParaRPr lang="fr-FR" sz="2400" b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endParaRPr lang="fr-FR" sz="2400" b="1" dirty="0" smtClean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  <a:p>
            <a:pPr algn="ctr">
              <a:buClrTx/>
              <a:buFontTx/>
              <a:buNone/>
            </a:pP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ONERA</a:t>
            </a:r>
          </a:p>
          <a:p>
            <a:pPr algn="ctr">
              <a:buClrTx/>
              <a:buFontTx/>
              <a:buNone/>
            </a:pPr>
            <a:r>
              <a:rPr lang="fr-FR" sz="2400" b="1" i="1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>92-Châtillon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  <a:t/>
            </a:r>
            <a:br>
              <a:rPr lang="fr-FR" sz="2400" b="1" i="1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 pitchFamily="32" charset="0"/>
              </a:rPr>
            </a:br>
            <a:endParaRPr lang="fr-FR" sz="2400" b="1" i="1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 pitchFamily="3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516521" y="16288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C12</a:t>
            </a:r>
            <a:endParaRPr lang="fr-FR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-17996" y="6356495"/>
            <a:ext cx="9180000" cy="501505"/>
            <a:chOff x="-17996" y="6356495"/>
            <a:chExt cx="9180000" cy="501505"/>
          </a:xfrm>
        </p:grpSpPr>
        <p:sp>
          <p:nvSpPr>
            <p:cNvPr id="22" name="Rectangle 21"/>
            <p:cNvSpPr/>
            <p:nvPr/>
          </p:nvSpPr>
          <p:spPr>
            <a:xfrm>
              <a:off x="-17996" y="6356495"/>
              <a:ext cx="9180000" cy="5015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Partenaires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1999" y="6481385"/>
              <a:ext cx="856964" cy="2259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473"/>
            <a:stretch/>
          </p:blipFill>
          <p:spPr>
            <a:xfrm>
              <a:off x="2757232" y="6502503"/>
              <a:ext cx="673772" cy="1837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828" y="6519405"/>
              <a:ext cx="432171" cy="1499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5722441" y="6487545"/>
              <a:ext cx="577335" cy="21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4494" y="6490617"/>
              <a:ext cx="662449" cy="2075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1812" y="6448126"/>
              <a:ext cx="292096" cy="2924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6443174"/>
              <a:ext cx="301177" cy="302392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6FCFC"/>
                </a:clrFrom>
                <a:clrTo>
                  <a:srgbClr val="F6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42" y="6453901"/>
              <a:ext cx="680446" cy="280938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864" y="6425335"/>
              <a:ext cx="336712" cy="33807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5869" y="6496160"/>
              <a:ext cx="391265" cy="196421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4641" y="6500238"/>
              <a:ext cx="477613" cy="188264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76" b="-7206"/>
            <a:stretch/>
          </p:blipFill>
          <p:spPr>
            <a:xfrm>
              <a:off x="6887119" y="6416655"/>
              <a:ext cx="328209" cy="35543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0193" y="6512774"/>
              <a:ext cx="699436" cy="163192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2953" y="6368810"/>
              <a:ext cx="639414" cy="451121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-17996" y="5793557"/>
            <a:ext cx="9180000" cy="576000"/>
            <a:chOff x="-17996" y="5793557"/>
            <a:chExt cx="9180000" cy="576000"/>
          </a:xfrm>
        </p:grpSpPr>
        <p:sp>
          <p:nvSpPr>
            <p:cNvPr id="35" name="Rectangle 34"/>
            <p:cNvSpPr/>
            <p:nvPr/>
          </p:nvSpPr>
          <p:spPr>
            <a:xfrm>
              <a:off x="-17996" y="5793557"/>
              <a:ext cx="9180000" cy="57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200" dirty="0" smtClean="0">
                  <a:solidFill>
                    <a:srgbClr val="5C0000"/>
                  </a:solidFill>
                </a:rPr>
                <a:t>Organisation :</a:t>
              </a:r>
              <a:endParaRPr lang="fr-FR" sz="1200" dirty="0">
                <a:solidFill>
                  <a:srgbClr val="5C0000"/>
                </a:solidFill>
              </a:endParaRPr>
            </a:p>
          </p:txBody>
        </p: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102" y="5945588"/>
              <a:ext cx="720000" cy="21120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28" y="5793558"/>
              <a:ext cx="481398" cy="529538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3078" y="5875201"/>
              <a:ext cx="756000" cy="33696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9054" y="5931588"/>
              <a:ext cx="648000" cy="228431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971"/>
            <a:stretch/>
          </p:blipFill>
          <p:spPr>
            <a:xfrm>
              <a:off x="8527033" y="5959522"/>
              <a:ext cx="510683" cy="197610"/>
            </a:xfrm>
            <a:prstGeom prst="rect">
              <a:avLst/>
            </a:prstGeom>
          </p:spPr>
        </p:pic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8" y="5897572"/>
              <a:ext cx="710353" cy="359673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48" y="6041172"/>
              <a:ext cx="576000" cy="187827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1776" y="5899362"/>
              <a:ext cx="468000" cy="260657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5800" y="6096116"/>
              <a:ext cx="756000" cy="175892"/>
            </a:xfrm>
            <a:prstGeom prst="rect">
              <a:avLst/>
            </a:prstGeom>
          </p:spPr>
        </p:pic>
        <p:pic>
          <p:nvPicPr>
            <p:cNvPr id="36" name="Image 35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9" t="14930" r="8191" b="5048"/>
            <a:stretch/>
          </p:blipFill>
          <p:spPr>
            <a:xfrm>
              <a:off x="1744449" y="5833520"/>
              <a:ext cx="792000" cy="323268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9752" y="5805264"/>
              <a:ext cx="432000" cy="52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824" y="5852643"/>
              <a:ext cx="432000" cy="34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000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7947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28</Words>
  <Application>Microsoft Office PowerPoint</Application>
  <PresentationFormat>Affichage à l'écran (4:3)</PresentationFormat>
  <Paragraphs>13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</dc:creator>
  <cp:lastModifiedBy>Monique</cp:lastModifiedBy>
  <cp:revision>31</cp:revision>
  <dcterms:created xsi:type="dcterms:W3CDTF">2017-01-16T15:05:59Z</dcterms:created>
  <dcterms:modified xsi:type="dcterms:W3CDTF">2017-05-15T03:52:42Z</dcterms:modified>
</cp:coreProperties>
</file>