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MEB À PRESSION CONTRÔLÉE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Christian MATHIEU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Université d’Artois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C11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26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30</cp:revision>
  <dcterms:created xsi:type="dcterms:W3CDTF">2017-01-16T15:05:59Z</dcterms:created>
  <dcterms:modified xsi:type="dcterms:W3CDTF">2017-05-15T03:49:57Z</dcterms:modified>
</cp:coreProperties>
</file>