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ANALYSE D’ÉCHANTILLONS STRATIFIÉS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Florence ROBAUT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err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SIMaP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- CMTC</a:t>
            </a:r>
            <a:endParaRPr lang="fr-FR" sz="2400" b="1" i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Grenoble INP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C10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28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29</cp:revision>
  <dcterms:created xsi:type="dcterms:W3CDTF">2017-01-16T15:05:59Z</dcterms:created>
  <dcterms:modified xsi:type="dcterms:W3CDTF">2017-05-15T03:45:02Z</dcterms:modified>
</cp:coreProperties>
</file>