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241991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TECHNOLOGIE EDS ET TRAITEMENT DES SPECTRES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Fabrice GASLAIN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Centre des Matériaux – MINES ParisTech</a:t>
            </a: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91-Evry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C07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33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25</cp:revision>
  <dcterms:created xsi:type="dcterms:W3CDTF">2017-01-16T15:05:59Z</dcterms:created>
  <dcterms:modified xsi:type="dcterms:W3CDTF">2017-05-15T03:28:36Z</dcterms:modified>
</cp:coreProperties>
</file>