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4430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FORMATION ET OPTIMISATION D'IMAGE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Alain JADIN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CERTECH</a:t>
            </a:r>
          </a:p>
          <a:p>
            <a:pPr algn="ctr">
              <a:buClrTx/>
              <a:buFontTx/>
              <a:buNone/>
            </a:pPr>
            <a:r>
              <a:rPr lang="fr-FR" sz="2400" b="1" i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B-Seneffe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C06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26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23</cp:revision>
  <dcterms:created xsi:type="dcterms:W3CDTF">2017-01-16T15:05:59Z</dcterms:created>
  <dcterms:modified xsi:type="dcterms:W3CDTF">2017-05-15T03:23:56Z</dcterms:modified>
</cp:coreProperties>
</file>