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LES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DÉTECTEURS D’ÉLECTRONS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Frédéric CHARLOT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CMTC – Grenoble INP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C05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27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22</cp:revision>
  <dcterms:created xsi:type="dcterms:W3CDTF">2017-01-16T15:05:59Z</dcterms:created>
  <dcterms:modified xsi:type="dcterms:W3CDTF">2017-05-15T03:19:58Z</dcterms:modified>
</cp:coreProperties>
</file>