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8" autoAdjust="0"/>
  </p:normalViewPr>
  <p:slideViewPr>
    <p:cSldViewPr>
      <p:cViewPr>
        <p:scale>
          <a:sx n="100" d="100"/>
          <a:sy n="100" d="100"/>
        </p:scale>
        <p:origin x="-224" y="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B79D-454C-408D-87A3-FA84E61B8E5F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381F-B023-4E22-A4D3-AA775193F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252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8819"/>
            <a:ext cx="720080" cy="36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1691680" y="6487229"/>
            <a:ext cx="30926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 – Bordeaux  2017</a:t>
            </a:r>
            <a:endParaRPr lang="fr-FR" sz="1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48264" y="6458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F839-F3BA-4A12-BBF8-C0A38A149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26" Type="http://schemas.openxmlformats.org/officeDocument/2006/relationships/image" Target="../media/image25.png"/><Relationship Id="rId3" Type="http://schemas.openxmlformats.org/officeDocument/2006/relationships/image" Target="../media/image3.jpe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4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3.jpeg"/><Relationship Id="rId5" Type="http://schemas.openxmlformats.org/officeDocument/2006/relationships/image" Target="../media/image5.gif"/><Relationship Id="rId15" Type="http://schemas.openxmlformats.org/officeDocument/2006/relationships/image" Target="../media/image15.jpg"/><Relationship Id="rId23" Type="http://schemas.openxmlformats.org/officeDocument/2006/relationships/image" Target="../media/image1.gif"/><Relationship Id="rId28" Type="http://schemas.openxmlformats.org/officeDocument/2006/relationships/image" Target="../media/image27.png"/><Relationship Id="rId10" Type="http://schemas.openxmlformats.org/officeDocument/2006/relationships/image" Target="../media/image10.jpe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jp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44306" y="2636911"/>
            <a:ext cx="8210270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LES CANONS À ÉLECTRONS</a:t>
            </a: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Francine ROUSSEL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CMTC – Grenoble INP</a:t>
            </a:r>
            <a:r>
              <a:rPr lang="fr-FR" sz="2400" b="1" i="1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/>
            </a:r>
            <a:br>
              <a:rPr lang="fr-FR" sz="2400" b="1" i="1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C03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794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28</Words>
  <Application>Microsoft Office PowerPoint</Application>
  <PresentationFormat>Affichage à l'écran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</dc:creator>
  <cp:lastModifiedBy>Monique</cp:lastModifiedBy>
  <cp:revision>20</cp:revision>
  <dcterms:created xsi:type="dcterms:W3CDTF">2017-01-16T15:05:59Z</dcterms:created>
  <dcterms:modified xsi:type="dcterms:W3CDTF">2017-05-15T03:17:41Z</dcterms:modified>
</cp:coreProperties>
</file>