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44306" y="2636911"/>
            <a:ext cx="821027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ÉMISSIONS ÉLECTRONIQUE ET PHOTONIQUE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Philippe JONNARD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LCPMR – UPMC </a:t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Paris</a:t>
            </a: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C02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27</Words>
  <Application>Microsoft Office PowerPoint</Application>
  <PresentationFormat>Affichage à l'écran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19</cp:revision>
  <dcterms:created xsi:type="dcterms:W3CDTF">2017-01-16T15:05:59Z</dcterms:created>
  <dcterms:modified xsi:type="dcterms:W3CDTF">2017-05-15T03:13:20Z</dcterms:modified>
</cp:coreProperties>
</file>