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INTERACTIONS ÉLECTRON-MATIÈRE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Philippe JONNARD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LCPMR – UPMC 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Paris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C01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25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18</cp:revision>
  <dcterms:created xsi:type="dcterms:W3CDTF">2017-01-16T15:05:59Z</dcterms:created>
  <dcterms:modified xsi:type="dcterms:W3CDTF">2017-05-15T03:12:04Z</dcterms:modified>
</cp:coreProperties>
</file>