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89" d="100"/>
          <a:sy n="89" d="100"/>
        </p:scale>
        <p:origin x="1310" y="7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476459" y="211672"/>
            <a:ext cx="6191082" cy="1800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143000" y="2463078"/>
            <a:ext cx="6858000" cy="1596015"/>
          </a:xfrm>
          <a:prstGeom prst="rect">
            <a:avLst/>
          </a:prstGeom>
          <a:noFill/>
          <a:ln>
            <a:noFill/>
          </a:ln>
        </p:spPr>
        <p:txBody>
          <a:bodyPr anchor="ctr" anchorCtr="0">
            <a:normAutofit/>
          </a:bodyPr>
          <a:lstStyle>
            <a:lvl1pPr algn="ctr">
              <a:defRPr sz="4050" baseline="0">
                <a:solidFill>
                  <a:schemeClr val="accent1"/>
                </a:solidFill>
                <a:latin typeface="+mn-lt"/>
              </a:defRPr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43000" y="4145963"/>
            <a:ext cx="6858000" cy="607982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accent2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fr-FR" smtClean="0"/>
              <a:t>Modifier le style des sous-titres du masque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419E96F1-EBCE-47B9-B588-2F7201399E7D}" type="datetimeFigureOut">
              <a:rPr lang="fr-FR" smtClean="0"/>
              <a:pPr/>
              <a:t>17/10/2025</a:t>
            </a:fld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fld id="{99D3B96F-DEA9-4732-8CDF-1D17126610EF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1" name="Image 1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67658" y="6357876"/>
            <a:ext cx="1084075" cy="363600"/>
          </a:xfrm>
          <a:prstGeom prst="rect">
            <a:avLst/>
          </a:prstGeom>
        </p:spPr>
      </p:pic>
      <p:sp>
        <p:nvSpPr>
          <p:cNvPr id="12" name="ZoneTexte 11"/>
          <p:cNvSpPr txBox="1"/>
          <p:nvPr userDrawn="1"/>
        </p:nvSpPr>
        <p:spPr>
          <a:xfrm>
            <a:off x="1959400" y="6447501"/>
            <a:ext cx="1867530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800" dirty="0" smtClean="0">
                <a:solidFill>
                  <a:schemeClr val="bg2"/>
                </a:solidFill>
              </a:rPr>
              <a:t>En convention de coopération avec la</a:t>
            </a:r>
            <a:r>
              <a:rPr lang="fr-FR" sz="800" baseline="0" dirty="0" smtClean="0">
                <a:solidFill>
                  <a:schemeClr val="bg2"/>
                </a:solidFill>
              </a:rPr>
              <a:t> </a:t>
            </a:r>
            <a:endParaRPr lang="fr-FR" sz="800" dirty="0">
              <a:solidFill>
                <a:schemeClr val="bg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03311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470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ctr" anchorCtr="0"/>
          <a:lstStyle>
            <a:lvl1pPr>
              <a:defRPr sz="4500"/>
            </a:lvl1pPr>
          </a:lstStyle>
          <a:p>
            <a:r>
              <a:rPr lang="fr-FR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 algn="ct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864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1146653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47153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973019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5137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55138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1155138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154446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154446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020612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91041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384844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55138" y="457200"/>
            <a:ext cx="2949178" cy="1600200"/>
          </a:xfrm>
        </p:spPr>
        <p:txBody>
          <a:bodyPr anchor="ctr" anchorCtr="0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412687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55138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10051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47839" y="457200"/>
            <a:ext cx="2949178" cy="1600200"/>
          </a:xfrm>
        </p:spPr>
        <p:txBody>
          <a:bodyPr anchor="ctr" anchorCtr="0"/>
          <a:lstStyle>
            <a:lvl1pPr>
              <a:defRPr sz="24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4405389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147839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fr-FR" smtClean="0"/>
              <a:t>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151255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62284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9E96F1-EBCE-47B9-B588-2F7201399E7D}" type="datetimeFigureOut">
              <a:rPr lang="fr-FR" smtClean="0"/>
              <a:t>17/10/2025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9D3B96F-DEA9-4732-8CDF-1D17126610E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975062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/>
            </a:gs>
            <a:gs pos="50000">
              <a:schemeClr val="bg2">
                <a:tint val="98000"/>
                <a:satMod val="130000"/>
                <a:shade val="90000"/>
                <a:lumMod val="103000"/>
              </a:schemeClr>
            </a:gs>
            <a:gs pos="100000">
              <a:schemeClr val="accent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riangle isocèle 9"/>
          <p:cNvSpPr/>
          <p:nvPr userDrawn="1"/>
        </p:nvSpPr>
        <p:spPr>
          <a:xfrm rot="16200000">
            <a:off x="4314216" y="2028217"/>
            <a:ext cx="515565" cy="9144000"/>
          </a:xfrm>
          <a:prstGeom prst="triangle">
            <a:avLst>
              <a:gd name="adj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 sz="1350"/>
          </a:p>
        </p:txBody>
      </p:sp>
      <p:sp>
        <p:nvSpPr>
          <p:cNvPr id="9" name="Triangle isocèle 8"/>
          <p:cNvSpPr/>
          <p:nvPr userDrawn="1"/>
        </p:nvSpPr>
        <p:spPr>
          <a:xfrm rot="5400000">
            <a:off x="4314217" y="-4314216"/>
            <a:ext cx="515565" cy="9144000"/>
          </a:xfrm>
          <a:prstGeom prst="triangle">
            <a:avLst>
              <a:gd name="adj" fmla="val 0"/>
            </a:avLst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fr-FR" sz="1350"/>
          </a:p>
        </p:txBody>
      </p:sp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1139353" y="365126"/>
            <a:ext cx="7886700" cy="1325563"/>
          </a:xfrm>
          <a:prstGeom prst="roundRect">
            <a:avLst/>
          </a:prstGeom>
          <a:solidFill>
            <a:srgbClr val="FFFFFF">
              <a:alpha val="74902"/>
            </a:srgb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none"/>
        </p:style>
        <p:txBody>
          <a:bodyPr vert="horz" lIns="91440" tIns="45720" rIns="91440" bIns="45720" rtlCol="0" anchor="ctr">
            <a:normAutofit/>
          </a:bodyPr>
          <a:lstStyle/>
          <a:p>
            <a:r>
              <a:rPr lang="fr-FR" dirty="0" smtClean="0"/>
              <a:t>Modifiez le style du titre</a:t>
            </a:r>
            <a:endParaRPr lang="fr-FR" dirty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39353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dirty="0" smtClean="0"/>
              <a:t>Modifier les styles du texte du masque</a:t>
            </a:r>
          </a:p>
          <a:p>
            <a:pPr lvl="1"/>
            <a:r>
              <a:rPr lang="fr-FR" dirty="0" smtClean="0"/>
              <a:t>Deuxième niveau</a:t>
            </a:r>
          </a:p>
          <a:p>
            <a:pPr lvl="2"/>
            <a:r>
              <a:rPr lang="fr-FR" dirty="0" smtClean="0"/>
              <a:t>Troisième niveau</a:t>
            </a:r>
          </a:p>
          <a:p>
            <a:pPr lvl="3"/>
            <a:r>
              <a:rPr lang="fr-FR" dirty="0" smtClean="0"/>
              <a:t>Quatrième niveau</a:t>
            </a:r>
          </a:p>
          <a:p>
            <a:pPr lvl="4"/>
            <a:r>
              <a:rPr lang="fr-FR" dirty="0" smtClean="0"/>
              <a:t>Cinquième niveau</a:t>
            </a:r>
            <a:endParaRPr lang="fr-FR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441772" y="6356351"/>
            <a:ext cx="84821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  <a:latin typeface="+mj-lt"/>
              </a:defRPr>
            </a:lvl1pPr>
          </a:lstStyle>
          <a:p>
            <a:fld id="{419E96F1-EBCE-47B9-B588-2F7201399E7D}" type="datetimeFigureOut">
              <a:rPr lang="fr-FR" smtClean="0"/>
              <a:pPr/>
              <a:t>17/10/2025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056964" y="6356351"/>
            <a:ext cx="52668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407931" y="6356351"/>
            <a:ext cx="61812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bg1"/>
                </a:solidFill>
                <a:latin typeface="+mj-lt"/>
              </a:defRPr>
            </a:lvl1pPr>
          </a:lstStyle>
          <a:p>
            <a:fld id="{99D3B96F-DEA9-4732-8CDF-1D17126610EF}" type="slidenum">
              <a:rPr lang="fr-FR" smtClean="0"/>
              <a:pPr/>
              <a:t>‹N°›</a:t>
            </a:fld>
            <a:endParaRPr lang="fr-FR" dirty="0"/>
          </a:p>
        </p:txBody>
      </p:sp>
      <p:pic>
        <p:nvPicPr>
          <p:cNvPr id="13" name="Image 12"/>
          <p:cNvPicPr>
            <a:picLocks noChangeAspect="1"/>
          </p:cNvPicPr>
          <p:nvPr userDrawn="1"/>
        </p:nvPicPr>
        <p:blipFill rotWithShape="1"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17" t="22448" r="9811" b="27149"/>
          <a:stretch/>
        </p:blipFill>
        <p:spPr>
          <a:xfrm>
            <a:off x="128815" y="6329151"/>
            <a:ext cx="1810203" cy="409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46335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685800" rtl="0" eaLnBrk="1" latinLnBrk="0" hangingPunct="1">
        <a:lnSpc>
          <a:spcPct val="90000"/>
        </a:lnSpc>
        <a:spcBef>
          <a:spcPct val="0"/>
        </a:spcBef>
        <a:buNone/>
        <a:defRPr sz="3300" kern="1200" cap="all" baseline="0">
          <a:solidFill>
            <a:schemeClr val="bg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50389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2271498"/>
      </p:ext>
    </p:extLst>
  </p:cSld>
  <p:clrMapOvr>
    <a:masterClrMapping/>
  </p:clrMapOvr>
</p:sld>
</file>

<file path=ppt/theme/theme1.xml><?xml version="1.0" encoding="utf-8"?>
<a:theme xmlns:a="http://schemas.openxmlformats.org/drawingml/2006/main" name="GNMEBA2025">
  <a:themeElements>
    <a:clrScheme name="GNMEBA2025">
      <a:dk1>
        <a:sysClr val="windowText" lastClr="000000"/>
      </a:dk1>
      <a:lt1>
        <a:sysClr val="window" lastClr="FFFFFF"/>
      </a:lt1>
      <a:dk2>
        <a:srgbClr val="4D6169"/>
      </a:dk2>
      <a:lt2>
        <a:srgbClr val="CCD4DE"/>
      </a:lt2>
      <a:accent1>
        <a:srgbClr val="025A7F"/>
      </a:accent1>
      <a:accent2>
        <a:srgbClr val="0FBCBE"/>
      </a:accent2>
      <a:accent3>
        <a:srgbClr val="4D6169"/>
      </a:accent3>
      <a:accent4>
        <a:srgbClr val="FFC000"/>
      </a:accent4>
      <a:accent5>
        <a:srgbClr val="FF0000"/>
      </a:accent5>
      <a:accent6>
        <a:srgbClr val="17FDB0"/>
      </a:accent6>
      <a:hlink>
        <a:srgbClr val="0FBCBE"/>
      </a:hlink>
      <a:folHlink>
        <a:srgbClr val="025A7F"/>
      </a:folHlink>
    </a:clrScheme>
    <a:fontScheme name="GNMEBA 2025">
      <a:majorFont>
        <a:latin typeface="Expletus Sans Medium"/>
        <a:ea typeface=""/>
        <a:cs typeface=""/>
      </a:majorFont>
      <a:minorFont>
        <a:latin typeface="Jost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odèle présentation GNMEBA 2025 3-4_V2.potx" id="{7F576DE8-4E42-46D0-839B-D037A5884A30}" vid="{D5402D87-C80C-438D-8B8C-3A3829F9803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</TotalTime>
  <Words>0</Words>
  <Application>Microsoft Office PowerPoint</Application>
  <PresentationFormat>Affichage à l'écran (4:3)</PresentationFormat>
  <Paragraphs>0</Paragraphs>
  <Slides>2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</vt:i4>
      </vt:variant>
    </vt:vector>
  </HeadingPairs>
  <TitlesOfParts>
    <vt:vector size="6" baseType="lpstr">
      <vt:lpstr>Arial</vt:lpstr>
      <vt:lpstr>Expletus Sans Medium</vt:lpstr>
      <vt:lpstr>Jost</vt:lpstr>
      <vt:lpstr>GNMEBA2025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Marie-Eline Couturier</dc:creator>
  <cp:lastModifiedBy>Marie-Eline Couturier</cp:lastModifiedBy>
  <cp:revision>4</cp:revision>
  <dcterms:created xsi:type="dcterms:W3CDTF">2025-10-17T15:23:38Z</dcterms:created>
  <dcterms:modified xsi:type="dcterms:W3CDTF">2025-10-17T15:28:03Z</dcterms:modified>
</cp:coreProperties>
</file>