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9EA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466" y="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5AB87F-EE43-478F-A96F-19C0B2A281D8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BCEE2C-D28F-488E-AEBC-BAD8C9DC71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1410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2725541"/>
            <a:ext cx="9144000" cy="1596015"/>
          </a:xfrm>
          <a:prstGeom prst="rect">
            <a:avLst/>
          </a:prstGeom>
          <a:noFill/>
          <a:ln>
            <a:noFill/>
          </a:ln>
        </p:spPr>
        <p:txBody>
          <a:bodyPr anchor="ctr" anchorCtr="0">
            <a:normAutofit/>
          </a:bodyPr>
          <a:lstStyle>
            <a:lvl1pPr algn="ctr">
              <a:defRPr sz="54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fr-FR" smtClean="0"/>
              <a:t>Modifiez le style du titre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05827" y="177797"/>
            <a:ext cx="6180346" cy="1800000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4408427"/>
            <a:ext cx="9144000" cy="60798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19E96F1-EBCE-47B9-B588-2F7201399E7D}" type="datetimeFigureOut">
              <a:rPr lang="fr-FR" smtClean="0"/>
              <a:pPr/>
              <a:t>17/10/2025</a:t>
            </a:fld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9D3B96F-DEA9-4732-8CDF-1D17126610EF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458" y="6356350"/>
            <a:ext cx="1084075" cy="363600"/>
          </a:xfrm>
          <a:prstGeom prst="rect">
            <a:avLst/>
          </a:prstGeom>
        </p:spPr>
      </p:pic>
      <p:sp>
        <p:nvSpPr>
          <p:cNvPr id="9" name="ZoneTexte 8"/>
          <p:cNvSpPr txBox="1"/>
          <p:nvPr userDrawn="1"/>
        </p:nvSpPr>
        <p:spPr>
          <a:xfrm>
            <a:off x="1883200" y="6445975"/>
            <a:ext cx="186753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 smtClean="0">
                <a:solidFill>
                  <a:schemeClr val="bg2"/>
                </a:solidFill>
              </a:rPr>
              <a:t>En convention de coopération avec la</a:t>
            </a:r>
            <a:r>
              <a:rPr lang="fr-FR" sz="800" baseline="0" dirty="0" smtClean="0">
                <a:solidFill>
                  <a:schemeClr val="bg2"/>
                </a:solidFill>
              </a:rPr>
              <a:t> </a:t>
            </a:r>
            <a:endParaRPr lang="fr-FR" sz="8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331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470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86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52887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86287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730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40183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540183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540183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872595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872595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061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104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8484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40183" y="457200"/>
            <a:ext cx="3932237" cy="1600200"/>
          </a:xfrm>
        </p:spPr>
        <p:txBody>
          <a:bodyPr anchor="ctr" anchorCtr="0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883583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40183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0051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30452" y="457200"/>
            <a:ext cx="3932237" cy="1600200"/>
          </a:xfrm>
        </p:spPr>
        <p:txBody>
          <a:bodyPr anchor="ctr" anchorCtr="0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873852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30452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5125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6228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750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50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accent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iangle isocèle 9"/>
          <p:cNvSpPr/>
          <p:nvPr userDrawn="1"/>
        </p:nvSpPr>
        <p:spPr>
          <a:xfrm rot="16200000">
            <a:off x="5838215" y="504217"/>
            <a:ext cx="515565" cy="12192000"/>
          </a:xfrm>
          <a:prstGeom prst="triangle">
            <a:avLst>
              <a:gd name="adj" fmla="val 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Triangle isocèle 8"/>
          <p:cNvSpPr/>
          <p:nvPr userDrawn="1"/>
        </p:nvSpPr>
        <p:spPr>
          <a:xfrm rot="5400000">
            <a:off x="5838216" y="-5838216"/>
            <a:ext cx="515565" cy="12192000"/>
          </a:xfrm>
          <a:prstGeom prst="triangle">
            <a:avLst>
              <a:gd name="adj" fmla="val 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1519137" y="365125"/>
            <a:ext cx="10515600" cy="1325563"/>
          </a:xfrm>
          <a:prstGeom prst="roundRect">
            <a:avLst/>
          </a:prstGeom>
          <a:solidFill>
            <a:srgbClr val="FFFFFF">
              <a:alpha val="74902"/>
            </a:srgb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none"/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519137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 smtClean="0"/>
              <a:t>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10205049" y="6356350"/>
            <a:ext cx="1128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fld id="{419E96F1-EBCE-47B9-B588-2F7201399E7D}" type="datetimeFigureOut">
              <a:rPr lang="fr-FR" smtClean="0"/>
              <a:pPr/>
              <a:t>17/10/2025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867231" y="6356350"/>
            <a:ext cx="81825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1490385" y="6356350"/>
            <a:ext cx="5443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fld id="{99D3B96F-DEA9-4732-8CDF-1D17126610EF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30" t="21577" r="9435" b="26878"/>
          <a:stretch/>
        </p:blipFill>
        <p:spPr>
          <a:xfrm>
            <a:off x="140102" y="6356350"/>
            <a:ext cx="1587024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4633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0389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990100"/>
      </p:ext>
    </p:extLst>
  </p:cSld>
  <p:clrMapOvr>
    <a:masterClrMapping/>
  </p:clrMapOvr>
</p:sld>
</file>

<file path=ppt/theme/theme1.xml><?xml version="1.0" encoding="utf-8"?>
<a:theme xmlns:a="http://schemas.openxmlformats.org/drawingml/2006/main" name="GNMEBA2025">
  <a:themeElements>
    <a:clrScheme name="GNMEBA2025">
      <a:dk1>
        <a:sysClr val="windowText" lastClr="000000"/>
      </a:dk1>
      <a:lt1>
        <a:sysClr val="window" lastClr="FFFFFF"/>
      </a:lt1>
      <a:dk2>
        <a:srgbClr val="4D6169"/>
      </a:dk2>
      <a:lt2>
        <a:srgbClr val="CCD4DE"/>
      </a:lt2>
      <a:accent1>
        <a:srgbClr val="025A7F"/>
      </a:accent1>
      <a:accent2>
        <a:srgbClr val="0FBCBE"/>
      </a:accent2>
      <a:accent3>
        <a:srgbClr val="4D6169"/>
      </a:accent3>
      <a:accent4>
        <a:srgbClr val="FFC000"/>
      </a:accent4>
      <a:accent5>
        <a:srgbClr val="FF0000"/>
      </a:accent5>
      <a:accent6>
        <a:srgbClr val="17FDB0"/>
      </a:accent6>
      <a:hlink>
        <a:srgbClr val="0FBCBE"/>
      </a:hlink>
      <a:folHlink>
        <a:srgbClr val="025A7F"/>
      </a:folHlink>
    </a:clrScheme>
    <a:fontScheme name="GNMEBA 2025">
      <a:majorFont>
        <a:latin typeface="Expletus Sans Medium"/>
        <a:ea typeface=""/>
        <a:cs typeface=""/>
      </a:majorFont>
      <a:minorFont>
        <a:latin typeface="Jos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èle présentation GNMEBA 2025 16-9_V2.potx" id="{FBA4D344-40E8-4032-A733-43729DF69FB1}" vid="{551716D5-8201-4214-A581-3299C1A6F69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0</Words>
  <Application>Microsoft Office PowerPoint</Application>
  <PresentationFormat>Grand écran</PresentationFormat>
  <Paragraphs>0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7" baseType="lpstr">
      <vt:lpstr>Arial</vt:lpstr>
      <vt:lpstr>Calibri</vt:lpstr>
      <vt:lpstr>Expletus Sans Medium</vt:lpstr>
      <vt:lpstr>Jost</vt:lpstr>
      <vt:lpstr>GNMEBA2025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Marie-Eline Couturier</dc:creator>
  <cp:lastModifiedBy>Marie-Eline Couturier</cp:lastModifiedBy>
  <cp:revision>2</cp:revision>
  <dcterms:created xsi:type="dcterms:W3CDTF">2025-10-17T15:25:00Z</dcterms:created>
  <dcterms:modified xsi:type="dcterms:W3CDTF">2025-10-17T15:28:45Z</dcterms:modified>
</cp:coreProperties>
</file>