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394" r:id="rId3"/>
    <p:sldId id="412" r:id="rId4"/>
    <p:sldId id="406" r:id="rId5"/>
    <p:sldId id="450" r:id="rId6"/>
    <p:sldId id="337" r:id="rId7"/>
    <p:sldId id="396" r:id="rId8"/>
    <p:sldId id="399" r:id="rId9"/>
    <p:sldId id="400" r:id="rId10"/>
    <p:sldId id="398" r:id="rId11"/>
    <p:sldId id="401" r:id="rId12"/>
    <p:sldId id="404" r:id="rId13"/>
    <p:sldId id="451" r:id="rId14"/>
    <p:sldId id="435" r:id="rId15"/>
    <p:sldId id="436" r:id="rId16"/>
    <p:sldId id="437" r:id="rId17"/>
    <p:sldId id="439" r:id="rId18"/>
    <p:sldId id="440" r:id="rId19"/>
    <p:sldId id="434" r:id="rId20"/>
    <p:sldId id="452" r:id="rId21"/>
    <p:sldId id="441" r:id="rId22"/>
    <p:sldId id="444" r:id="rId23"/>
    <p:sldId id="442" r:id="rId24"/>
    <p:sldId id="445" r:id="rId25"/>
    <p:sldId id="447" r:id="rId26"/>
    <p:sldId id="448" r:id="rId27"/>
    <p:sldId id="453" r:id="rId28"/>
    <p:sldId id="449" r:id="rId29"/>
    <p:sldId id="415" r:id="rId30"/>
    <p:sldId id="416" r:id="rId31"/>
    <p:sldId id="417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56BDB"/>
    <a:srgbClr val="C9A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9" autoAdjust="0"/>
    <p:restoredTop sz="92949" autoAdjust="0"/>
  </p:normalViewPr>
  <p:slideViewPr>
    <p:cSldViewPr snapToGrid="0">
      <p:cViewPr varScale="1">
        <p:scale>
          <a:sx n="106" d="100"/>
          <a:sy n="106" d="100"/>
        </p:scale>
        <p:origin x="564" y="114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D5DAFD-2E21-4FA7-B68E-34491ED9C36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27569D8-F209-42A5-A2D2-240A1DBF8164}">
      <dgm:prSet phldrT="[Texte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 algn="l"/>
          <a:r>
            <a:rPr lang="fr-FR" dirty="0"/>
            <a:t>   Imperfections</a:t>
          </a:r>
        </a:p>
      </dgm:t>
    </dgm:pt>
    <dgm:pt modelId="{1A8CE8B0-44E6-4BEE-BA50-03112D256BB4}" type="par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FA153326-C9A9-44C5-8A35-C6CBAC75F927}" type="sibTrans" cxnId="{B7C6A052-66FB-4199-B033-DD0BD717AFAE}">
      <dgm:prSet/>
      <dgm:spPr/>
      <dgm:t>
        <a:bodyPr/>
        <a:lstStyle/>
        <a:p>
          <a:pPr algn="l"/>
          <a:endParaRPr lang="fr-FR"/>
        </a:p>
      </dgm:t>
    </dgm:pt>
    <dgm:pt modelId="{180B52BC-E742-41DE-9C26-E49AD8C6A326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Correction Drift</a:t>
          </a:r>
        </a:p>
      </dgm:t>
    </dgm:pt>
    <dgm:pt modelId="{D5F3ADBA-2F0C-4B22-94F2-4A1F28DC7DD0}" type="par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B9A9129-453D-4FBD-9658-A17622FF9D37}" type="sibTrans" cxnId="{81CDD16E-AD6D-49A5-B29D-99E07B4BDD6F}">
      <dgm:prSet/>
      <dgm:spPr/>
      <dgm:t>
        <a:bodyPr/>
        <a:lstStyle/>
        <a:p>
          <a:pPr algn="l"/>
          <a:endParaRPr lang="fr-FR"/>
        </a:p>
      </dgm:t>
    </dgm:pt>
    <dgm:pt modelId="{7934964D-B034-46B5-8EDD-9FF14466C5B9}">
      <dgm:prSet phldrT="[Texte]"/>
      <dgm:spPr>
        <a:solidFill>
          <a:schemeClr val="bg2">
            <a:lumMod val="90000"/>
          </a:schemeClr>
        </a:solidFill>
      </dgm:spPr>
      <dgm:t>
        <a:bodyPr/>
        <a:lstStyle/>
        <a:p>
          <a:pPr algn="ctr"/>
          <a:r>
            <a:rPr lang="fr-FR" dirty="0"/>
            <a:t>Mécanique</a:t>
          </a:r>
        </a:p>
      </dgm:t>
    </dgm:pt>
    <dgm:pt modelId="{4F3E04FF-D325-4C1A-9222-793D18954645}" type="par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63903D29-3E6E-49F0-BD78-615786D7529B}" type="sibTrans" cxnId="{058332CE-7849-4FA5-8CA2-686A223918A0}">
      <dgm:prSet/>
      <dgm:spPr/>
      <dgm:t>
        <a:bodyPr/>
        <a:lstStyle/>
        <a:p>
          <a:pPr algn="l"/>
          <a:endParaRPr lang="fr-FR"/>
        </a:p>
      </dgm:t>
    </dgm:pt>
    <dgm:pt modelId="{38E4CEEC-D19B-40CC-86F2-4D5B14514D0B}" type="pres">
      <dgm:prSet presAssocID="{55D5DAFD-2E21-4FA7-B68E-34491ED9C364}" presName="Name0" presStyleCnt="0">
        <dgm:presLayoutVars>
          <dgm:dir/>
          <dgm:resizeHandles val="exact"/>
        </dgm:presLayoutVars>
      </dgm:prSet>
      <dgm:spPr/>
    </dgm:pt>
    <dgm:pt modelId="{794274D9-B5FE-4CD8-80D9-11753BE3B27E}" type="pres">
      <dgm:prSet presAssocID="{727569D8-F209-42A5-A2D2-240A1DBF8164}" presName="parTxOnly" presStyleLbl="node1" presStyleIdx="0" presStyleCnt="3">
        <dgm:presLayoutVars>
          <dgm:bulletEnabled val="1"/>
        </dgm:presLayoutVars>
      </dgm:prSet>
      <dgm:spPr/>
    </dgm:pt>
    <dgm:pt modelId="{4FA5D2EA-F019-4C69-9135-BF88A8D6FD14}" type="pres">
      <dgm:prSet presAssocID="{FA153326-C9A9-44C5-8A35-C6CBAC75F927}" presName="parSpace" presStyleCnt="0"/>
      <dgm:spPr/>
    </dgm:pt>
    <dgm:pt modelId="{60028DE5-DA52-4E76-A455-748B31B3A4F1}" type="pres">
      <dgm:prSet presAssocID="{180B52BC-E742-41DE-9C26-E49AD8C6A326}" presName="parTxOnly" presStyleLbl="node1" presStyleIdx="1" presStyleCnt="3" custScaleX="124329">
        <dgm:presLayoutVars>
          <dgm:bulletEnabled val="1"/>
        </dgm:presLayoutVars>
      </dgm:prSet>
      <dgm:spPr/>
    </dgm:pt>
    <dgm:pt modelId="{B2487241-361A-4DA4-92F5-1993D31627F6}" type="pres">
      <dgm:prSet presAssocID="{7B9A9129-453D-4FBD-9658-A17622FF9D37}" presName="parSpace" presStyleCnt="0"/>
      <dgm:spPr/>
    </dgm:pt>
    <dgm:pt modelId="{A5796DD8-A88F-413C-8881-D972F69FD273}" type="pres">
      <dgm:prSet presAssocID="{7934964D-B034-46B5-8EDD-9FF14466C5B9}" presName="parTxOnly" presStyleLbl="node1" presStyleIdx="2" presStyleCnt="3" custLinFactX="4202" custLinFactNeighborX="100000" custLinFactNeighborY="11760">
        <dgm:presLayoutVars>
          <dgm:bulletEnabled val="1"/>
        </dgm:presLayoutVars>
      </dgm:prSet>
      <dgm:spPr/>
    </dgm:pt>
  </dgm:ptLst>
  <dgm:cxnLst>
    <dgm:cxn modelId="{81585B29-A613-421D-B9FF-0685CD66B5A5}" type="presOf" srcId="{727569D8-F209-42A5-A2D2-240A1DBF8164}" destId="{794274D9-B5FE-4CD8-80D9-11753BE3B27E}" srcOrd="0" destOrd="0" presId="urn:microsoft.com/office/officeart/2005/8/layout/hChevron3"/>
    <dgm:cxn modelId="{81CDD16E-AD6D-49A5-B29D-99E07B4BDD6F}" srcId="{55D5DAFD-2E21-4FA7-B68E-34491ED9C364}" destId="{180B52BC-E742-41DE-9C26-E49AD8C6A326}" srcOrd="1" destOrd="0" parTransId="{D5F3ADBA-2F0C-4B22-94F2-4A1F28DC7DD0}" sibTransId="{7B9A9129-453D-4FBD-9658-A17622FF9D37}"/>
    <dgm:cxn modelId="{B7C6A052-66FB-4199-B033-DD0BD717AFAE}" srcId="{55D5DAFD-2E21-4FA7-B68E-34491ED9C364}" destId="{727569D8-F209-42A5-A2D2-240A1DBF8164}" srcOrd="0" destOrd="0" parTransId="{1A8CE8B0-44E6-4BEE-BA50-03112D256BB4}" sibTransId="{FA153326-C9A9-44C5-8A35-C6CBAC75F927}"/>
    <dgm:cxn modelId="{D7FB549C-3D41-4673-B6B1-B22AA98E6912}" type="presOf" srcId="{55D5DAFD-2E21-4FA7-B68E-34491ED9C364}" destId="{38E4CEEC-D19B-40CC-86F2-4D5B14514D0B}" srcOrd="0" destOrd="0" presId="urn:microsoft.com/office/officeart/2005/8/layout/hChevron3"/>
    <dgm:cxn modelId="{058332CE-7849-4FA5-8CA2-686A223918A0}" srcId="{55D5DAFD-2E21-4FA7-B68E-34491ED9C364}" destId="{7934964D-B034-46B5-8EDD-9FF14466C5B9}" srcOrd="2" destOrd="0" parTransId="{4F3E04FF-D325-4C1A-9222-793D18954645}" sibTransId="{63903D29-3E6E-49F0-BD78-615786D7529B}"/>
    <dgm:cxn modelId="{D2F035E0-A78C-4FCD-8411-95712343B6AB}" type="presOf" srcId="{7934964D-B034-46B5-8EDD-9FF14466C5B9}" destId="{A5796DD8-A88F-413C-8881-D972F69FD273}" srcOrd="0" destOrd="0" presId="urn:microsoft.com/office/officeart/2005/8/layout/hChevron3"/>
    <dgm:cxn modelId="{0AED64F9-2044-4793-B810-F6BED656F107}" type="presOf" srcId="{180B52BC-E742-41DE-9C26-E49AD8C6A326}" destId="{60028DE5-DA52-4E76-A455-748B31B3A4F1}" srcOrd="0" destOrd="0" presId="urn:microsoft.com/office/officeart/2005/8/layout/hChevron3"/>
    <dgm:cxn modelId="{C9B3E19D-A249-4342-AACD-267644301C9F}" type="presParOf" srcId="{38E4CEEC-D19B-40CC-86F2-4D5B14514D0B}" destId="{794274D9-B5FE-4CD8-80D9-11753BE3B27E}" srcOrd="0" destOrd="0" presId="urn:microsoft.com/office/officeart/2005/8/layout/hChevron3"/>
    <dgm:cxn modelId="{D7614BC6-BEFE-4BD6-9401-58D08D6A82C8}" type="presParOf" srcId="{38E4CEEC-D19B-40CC-86F2-4D5B14514D0B}" destId="{4FA5D2EA-F019-4C69-9135-BF88A8D6FD14}" srcOrd="1" destOrd="0" presId="urn:microsoft.com/office/officeart/2005/8/layout/hChevron3"/>
    <dgm:cxn modelId="{53E9C8B4-DA77-4EC5-B1B0-F0144AEFA1D1}" type="presParOf" srcId="{38E4CEEC-D19B-40CC-86F2-4D5B14514D0B}" destId="{60028DE5-DA52-4E76-A455-748B31B3A4F1}" srcOrd="2" destOrd="0" presId="urn:microsoft.com/office/officeart/2005/8/layout/hChevron3"/>
    <dgm:cxn modelId="{48A99A94-A708-4FCF-8B94-6867771D3F8D}" type="presParOf" srcId="{38E4CEEC-D19B-40CC-86F2-4D5B14514D0B}" destId="{B2487241-361A-4DA4-92F5-1993D31627F6}" srcOrd="3" destOrd="0" presId="urn:microsoft.com/office/officeart/2005/8/layout/hChevron3"/>
    <dgm:cxn modelId="{072CB00F-7442-4886-9215-8F26836DF0D6}" type="presParOf" srcId="{38E4CEEC-D19B-40CC-86F2-4D5B14514D0B}" destId="{A5796DD8-A88F-413C-8881-D972F69FD27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274D9-B5FE-4CD8-80D9-11753BE3B27E}">
      <dsp:nvSpPr>
        <dsp:cNvPr id="0" name=""/>
        <dsp:cNvSpPr/>
      </dsp:nvSpPr>
      <dsp:spPr>
        <a:xfrm>
          <a:off x="2193" y="0"/>
          <a:ext cx="3800814" cy="675580"/>
        </a:xfrm>
        <a:prstGeom prst="homePlate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   Imperfections</a:t>
          </a:r>
        </a:p>
      </dsp:txBody>
      <dsp:txXfrm>
        <a:off x="2193" y="0"/>
        <a:ext cx="3631919" cy="675580"/>
      </dsp:txXfrm>
    </dsp:sp>
    <dsp:sp modelId="{60028DE5-DA52-4E76-A455-748B31B3A4F1}">
      <dsp:nvSpPr>
        <dsp:cNvPr id="0" name=""/>
        <dsp:cNvSpPr/>
      </dsp:nvSpPr>
      <dsp:spPr>
        <a:xfrm>
          <a:off x="3042845" y="0"/>
          <a:ext cx="47255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Correction Drift</a:t>
          </a:r>
        </a:p>
      </dsp:txBody>
      <dsp:txXfrm>
        <a:off x="3380635" y="0"/>
        <a:ext cx="4049934" cy="675580"/>
      </dsp:txXfrm>
    </dsp:sp>
    <dsp:sp modelId="{A5796DD8-A88F-413C-8881-D972F69FD273}">
      <dsp:nvSpPr>
        <dsp:cNvPr id="0" name=""/>
        <dsp:cNvSpPr/>
      </dsp:nvSpPr>
      <dsp:spPr>
        <a:xfrm>
          <a:off x="7010390" y="0"/>
          <a:ext cx="3800814" cy="675580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Mécanique</a:t>
          </a:r>
        </a:p>
      </dsp:txBody>
      <dsp:txXfrm>
        <a:off x="7348180" y="0"/>
        <a:ext cx="3125234" cy="675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4937-4A4E-4923-A1D8-20A9E4B35EAA}" type="datetimeFigureOut">
              <a:rPr lang="fr-FR" smtClean="0"/>
              <a:pPr/>
              <a:t>02/12/2022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27CD-670F-47C2-8DB2-91AF168CCB0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46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Statistiques / mesures / temps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27CD-670F-47C2-8DB2-91AF168CCB02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58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727CD-670F-47C2-8DB2-91AF168CCB0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67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531E-0789-44D3-9DE4-900F50A4E1A3}" type="datetime1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1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E9FF-DA57-448E-A648-B1B8EC295377}" type="datetime1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5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58415-BF2F-4720-B8BF-A588586380FB}" type="datetime1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5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B5EA-DB53-4E5E-B2F3-F290EEEAFCB6}" type="datetime1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2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2E69-9793-4908-9338-1CD5F30ABDEC}" type="datetime1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5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92-3D58-4920-A192-446CFD335290}" type="datetime1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6422-8E93-42ED-BA6F-B597A038DD2E}" type="datetime1">
              <a:rPr lang="fr-FR" smtClean="0"/>
              <a:t>02/12/2022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6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DA42-FC2B-4F1E-B805-427C994A9A64}" type="datetime1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2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4963-3EB1-49A6-A0A1-68A49018DCA9}" type="datetime1">
              <a:rPr lang="fr-FR" smtClean="0"/>
              <a:t>02/12/2022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5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5528-3C3C-4CE3-97D5-0E8022B43D7B}" type="datetime1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81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9B07-A7FD-49E5-8FBC-6F66CEB4FC76}" type="datetime1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86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1ABAA-C95B-4D8D-88D9-B01763E73A37}" type="datetime1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E9C28-3F5B-4132-BF7B-FA7FE05AE9D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97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microsoft.com/office/2007/relationships/diagramDrawing" Target="../diagrams/drawing9.xml"/><Relationship Id="rId21" Type="http://schemas.openxmlformats.org/officeDocument/2006/relationships/image" Target="../media/image71.png"/><Relationship Id="rId34" Type="http://schemas.openxmlformats.org/officeDocument/2006/relationships/image" Target="../media/image49.tiff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diagramColors" Target="../diagrams/colors9.xml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diagramQuickStyle" Target="../diagrams/quickStyle9.xml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diagramLayout" Target="../diagrams/layout9.xml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diagramData" Target="../diagrams/data9.xml"/><Relationship Id="rId8" Type="http://schemas.openxmlformats.org/officeDocument/2006/relationships/image" Target="../media/image58.png"/><Relationship Id="rId3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diagramLayout" Target="../diagrams/layout10.xml"/><Relationship Id="rId7" Type="http://schemas.openxmlformats.org/officeDocument/2006/relationships/image" Target="../media/image42.tif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46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5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85.tiff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84.t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86.tiff"/><Relationship Id="rId9" Type="http://schemas.microsoft.com/office/2007/relationships/diagramDrawing" Target="../diagrams/drawin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"/><Relationship Id="rId2" Type="http://schemas.openxmlformats.org/officeDocument/2006/relationships/image" Target="../media/image84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"/><Relationship Id="rId2" Type="http://schemas.openxmlformats.org/officeDocument/2006/relationships/image" Target="../media/image84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86.tif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43.tiff"/><Relationship Id="rId5" Type="http://schemas.openxmlformats.org/officeDocument/2006/relationships/diagramColors" Target="../diagrams/colors12.xml"/><Relationship Id="rId10" Type="http://schemas.openxmlformats.org/officeDocument/2006/relationships/image" Target="../media/image42.tiff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microsoft.com/office/2007/relationships/diagramDrawing" Target="../diagrams/drawing13.xml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diagramColors" Target="../diagrams/colors13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diagramQuickStyle" Target="../diagrams/quickStyle13.xml"/><Relationship Id="rId5" Type="http://schemas.openxmlformats.org/officeDocument/2006/relationships/image" Target="../media/image101.jpeg"/><Relationship Id="rId10" Type="http://schemas.openxmlformats.org/officeDocument/2006/relationships/diagramLayout" Target="../diagrams/layout13.xml"/><Relationship Id="rId4" Type="http://schemas.openxmlformats.org/officeDocument/2006/relationships/image" Target="../media/image100.jpeg"/><Relationship Id="rId9" Type="http://schemas.openxmlformats.org/officeDocument/2006/relationships/diagramData" Target="../diagrams/data13.xml"/><Relationship Id="rId1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07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openxmlformats.org/officeDocument/2006/relationships/image" Target="../media/image112.jpe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111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tiff"/><Relationship Id="rId3" Type="http://schemas.openxmlformats.org/officeDocument/2006/relationships/diagramLayout" Target="../diagrams/layout16.xml"/><Relationship Id="rId7" Type="http://schemas.openxmlformats.org/officeDocument/2006/relationships/image" Target="../media/image114.tiff"/><Relationship Id="rId12" Type="http://schemas.openxmlformats.org/officeDocument/2006/relationships/image" Target="../media/image119.emf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openxmlformats.org/officeDocument/2006/relationships/image" Target="../media/image118.emf"/><Relationship Id="rId5" Type="http://schemas.openxmlformats.org/officeDocument/2006/relationships/diagramColors" Target="../diagrams/colors16.xml"/><Relationship Id="rId10" Type="http://schemas.openxmlformats.org/officeDocument/2006/relationships/image" Target="../media/image117.emf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11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20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2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openxmlformats.org/officeDocument/2006/relationships/image" Target="../media/image125.jpeg"/><Relationship Id="rId5" Type="http://schemas.openxmlformats.org/officeDocument/2006/relationships/diagramColors" Target="../diagrams/colors18.xml"/><Relationship Id="rId10" Type="http://schemas.openxmlformats.org/officeDocument/2006/relationships/image" Target="../media/image124.jpe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126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128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3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diagramLayout" Target="../diagrams/layout2.xml"/><Relationship Id="rId7" Type="http://schemas.openxmlformats.org/officeDocument/2006/relationships/image" Target="../media/image42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6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5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7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51.tiff"/><Relationship Id="rId10" Type="http://schemas.microsoft.com/office/2007/relationships/diagramDrawing" Target="../diagrams/drawing4.xml"/><Relationship Id="rId4" Type="http://schemas.openxmlformats.org/officeDocument/2006/relationships/image" Target="../media/image50.tiff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0.tiff"/><Relationship Id="rId7" Type="http://schemas.openxmlformats.org/officeDocument/2006/relationships/diagramColors" Target="../diagrams/colors5.xm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ous-titre 2"/>
          <p:cNvSpPr>
            <a:spLocks noGrp="1"/>
          </p:cNvSpPr>
          <p:nvPr>
            <p:ph type="subTitle" idx="1"/>
          </p:nvPr>
        </p:nvSpPr>
        <p:spPr>
          <a:xfrm>
            <a:off x="2473130" y="3323350"/>
            <a:ext cx="7370029" cy="6352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fr-FR" sz="1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Bonnet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Q. Shi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El Sabbagh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Neggers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Boivin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Gaslain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Hallais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Heripre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Loisnard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Rouesne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Tanguy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Aubin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Latourte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Roux</a:t>
            </a:r>
            <a:r>
              <a:rPr lang="fr-FR" sz="1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ous-titre 2"/>
          <p:cNvSpPr txBox="1">
            <a:spLocks/>
          </p:cNvSpPr>
          <p:nvPr/>
        </p:nvSpPr>
        <p:spPr>
          <a:xfrm>
            <a:off x="1484931" y="4450510"/>
            <a:ext cx="5128068" cy="1328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LMPS, ENS Paris-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CentraleSupelec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CNRS       </a:t>
            </a:r>
          </a:p>
          <a:p>
            <a:pPr algn="l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EDF R&amp;D, Site des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Renardières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PIMM, Arts et Métiers / CNRS / le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cnam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4: CEA,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Saclay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96372"/>
            <a:ext cx="10317448" cy="2868706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Sous-titre 2"/>
          <p:cNvSpPr txBox="1">
            <a:spLocks/>
          </p:cNvSpPr>
          <p:nvPr/>
        </p:nvSpPr>
        <p:spPr>
          <a:xfrm>
            <a:off x="7704195" y="4450509"/>
            <a:ext cx="3910370" cy="1216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 LMS,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Ecole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Polytechnique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CNRS</a:t>
            </a:r>
          </a:p>
          <a:p>
            <a:pPr algn="l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 ONERA</a:t>
            </a:r>
          </a:p>
          <a:p>
            <a:pPr algn="l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 Centre des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Matériaux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MINES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ParisTech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CNRS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6323" y="420695"/>
            <a:ext cx="7366119" cy="25391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GN-MEBA</a:t>
            </a:r>
          </a:p>
          <a:p>
            <a:pPr algn="ctr"/>
            <a:r>
              <a:rPr lang="fr-FR" sz="4000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Correction des défauts de balayage</a:t>
            </a:r>
          </a:p>
          <a:p>
            <a:pPr algn="ctr"/>
            <a:r>
              <a:rPr lang="fr-FR" sz="4000" u="sng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Application pour la mécanique</a:t>
            </a:r>
          </a:p>
          <a:p>
            <a:pPr algn="ctr"/>
            <a:r>
              <a:rPr lang="fr-FR" sz="25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Journées Pédagogique 1 et 2 décembre 2022</a:t>
            </a:r>
            <a:endParaRPr lang="fr-FR" sz="25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9" y="201585"/>
            <a:ext cx="10744009" cy="3040757"/>
          </a:xfrm>
          <a:prstGeom prst="rect">
            <a:avLst/>
          </a:prstGeom>
        </p:spPr>
      </p:pic>
      <p:sp>
        <p:nvSpPr>
          <p:cNvPr id="27" name="Sous-titre 2"/>
          <p:cNvSpPr txBox="1">
            <a:spLocks/>
          </p:cNvSpPr>
          <p:nvPr/>
        </p:nvSpPr>
        <p:spPr>
          <a:xfrm>
            <a:off x="1987156" y="3994841"/>
            <a:ext cx="8416478" cy="3176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Pierre Arnaud</a:t>
            </a:r>
            <a:r>
              <a:rPr lang="fr-FR" sz="17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Alexis Blanchard</a:t>
            </a:r>
            <a:r>
              <a:rPr lang="fr-FR" sz="17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Xiaolei</a:t>
            </a:r>
            <a:r>
              <a:rPr lang="fr-F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</a:t>
            </a:r>
            <a:r>
              <a:rPr lang="fr-FR" sz="17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Maxime Mollens</a:t>
            </a:r>
            <a:r>
              <a:rPr lang="fr-FR" sz="17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fr-FR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Guillaume Protin</a:t>
            </a:r>
            <a:r>
              <a:rPr lang="fr-FR" sz="17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r-FR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-5488" y="5599223"/>
            <a:ext cx="12109436" cy="1274543"/>
            <a:chOff x="-5488" y="5599223"/>
            <a:chExt cx="12109436" cy="1274543"/>
          </a:xfrm>
        </p:grpSpPr>
        <p:grpSp>
          <p:nvGrpSpPr>
            <p:cNvPr id="3" name="Groupe 2"/>
            <p:cNvGrpSpPr/>
            <p:nvPr/>
          </p:nvGrpSpPr>
          <p:grpSpPr>
            <a:xfrm>
              <a:off x="-5488" y="5599223"/>
              <a:ext cx="12109436" cy="1274543"/>
              <a:chOff x="-5488" y="5599223"/>
              <a:chExt cx="12109436" cy="1274543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-5488" y="5599223"/>
                <a:ext cx="12109436" cy="1274543"/>
                <a:chOff x="-21254" y="5583457"/>
                <a:chExt cx="12109436" cy="1274543"/>
              </a:xfrm>
            </p:grpSpPr>
            <p:grpSp>
              <p:nvGrpSpPr>
                <p:cNvPr id="15" name="Groupe 14"/>
                <p:cNvGrpSpPr/>
                <p:nvPr/>
              </p:nvGrpSpPr>
              <p:grpSpPr>
                <a:xfrm>
                  <a:off x="-21254" y="5583457"/>
                  <a:ext cx="12109436" cy="1274543"/>
                  <a:chOff x="0" y="5596383"/>
                  <a:chExt cx="12109436" cy="1274543"/>
                </a:xfrm>
              </p:grpSpPr>
              <p:pic>
                <p:nvPicPr>
                  <p:cNvPr id="1042" name="Picture 18" descr="http://www.ixarm.com/IMG/vignette/arton1669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25456" y="6215808"/>
                    <a:ext cx="1658423" cy="6376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" name="Image 6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0668079" y="6110662"/>
                    <a:ext cx="1138515" cy="677996"/>
                  </a:xfrm>
                  <a:prstGeom prst="rect">
                    <a:avLst/>
                  </a:prstGeom>
                </p:spPr>
              </p:pic>
              <p:pic>
                <p:nvPicPr>
                  <p:cNvPr id="1026" name="Picture 2" descr="EquipEx MATMECA"/>
                  <p:cNvPicPr>
                    <a:picLocks noChangeAspect="1"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5596383"/>
                    <a:ext cx="6623493" cy="126161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" name="Image 4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15362" y="6244519"/>
                    <a:ext cx="747277" cy="615042"/>
                  </a:xfrm>
                  <a:prstGeom prst="rect">
                    <a:avLst/>
                  </a:prstGeom>
                </p:spPr>
              </p:pic>
              <p:pic>
                <p:nvPicPr>
                  <p:cNvPr id="1036" name="Picture 12" descr="https://www.saclay2017.ecp.fr/wp-content/uploads/2015/10/Logo-CentraleSupe%CC%81lec-700x300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035052" y="5762281"/>
                    <a:ext cx="1200818" cy="51463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8" name="Picture 14" descr="http://www.ens-paris-saclay.fr/themes/ens/logo-x2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157203" y="6309626"/>
                    <a:ext cx="1296197" cy="5613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1" name="Groupe 10"/>
                  <p:cNvGrpSpPr>
                    <a:grpSpLocks noChangeAspect="1"/>
                  </p:cNvGrpSpPr>
                  <p:nvPr/>
                </p:nvGrpSpPr>
                <p:grpSpPr>
                  <a:xfrm>
                    <a:off x="6623493" y="5600618"/>
                    <a:ext cx="1471612" cy="655285"/>
                    <a:chOff x="1310910" y="4118846"/>
                    <a:chExt cx="2524125" cy="1123951"/>
                  </a:xfrm>
                </p:grpSpPr>
                <p:sp>
                  <p:nvSpPr>
                    <p:cNvPr id="8" name="Rectangle 7"/>
                    <p:cNvSpPr/>
                    <p:nvPr/>
                  </p:nvSpPr>
                  <p:spPr>
                    <a:xfrm>
                      <a:off x="1310910" y="4118847"/>
                      <a:ext cx="2524125" cy="112395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pic>
                  <p:nvPicPr>
                    <p:cNvPr id="1044" name="Picture 20" descr="https://www.polytechnique.edu/sites/all/themes/polytechnique/polytechnique_core/logo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10910" y="4118846"/>
                      <a:ext cx="2524125" cy="112395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0" name="Image 9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63903" y="6205220"/>
                    <a:ext cx="651459" cy="651459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 13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20053" y="6153367"/>
                    <a:ext cx="489383" cy="66639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54" name="Picture 30" descr="Mines ParisTech"/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43540" y="5629059"/>
                  <a:ext cx="637659" cy="4824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" name="Picture 2" descr="Résultat de recherche d'images pour &quot;cea saclay logo&quot;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25643" y="5655886"/>
                <a:ext cx="588922" cy="478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9338" y="5666526"/>
              <a:ext cx="854321" cy="497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7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6816" y="711066"/>
            <a:ext cx="9758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Proposition de correction simple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09C39AA8-8D6F-4208-B1CA-9810031DF05E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10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6470628" y="2610135"/>
            <a:ext cx="3569987" cy="1509875"/>
            <a:chOff x="5543449" y="3440670"/>
            <a:chExt cx="2840916" cy="1201525"/>
          </a:xfrm>
        </p:grpSpPr>
        <p:cxnSp>
          <p:nvCxnSpPr>
            <p:cNvPr id="59" name="Connecteur droit 58"/>
            <p:cNvCxnSpPr/>
            <p:nvPr/>
          </p:nvCxnSpPr>
          <p:spPr>
            <a:xfrm>
              <a:off x="5918949" y="3463530"/>
              <a:ext cx="0" cy="1024102"/>
            </a:xfrm>
            <a:prstGeom prst="line">
              <a:avLst/>
            </a:prstGeom>
            <a:ln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5909619" y="3463530"/>
              <a:ext cx="2108718" cy="0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Ellipse 82"/>
            <p:cNvSpPr/>
            <p:nvPr/>
          </p:nvSpPr>
          <p:spPr>
            <a:xfrm>
              <a:off x="5896089" y="344067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6534066" y="344067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/>
            <p:cNvSpPr/>
            <p:nvPr/>
          </p:nvSpPr>
          <p:spPr>
            <a:xfrm>
              <a:off x="7170875" y="344067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7812051" y="3440670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4" name="Connecteur droit 53"/>
            <p:cNvCxnSpPr/>
            <p:nvPr/>
          </p:nvCxnSpPr>
          <p:spPr>
            <a:xfrm>
              <a:off x="5909619" y="4039457"/>
              <a:ext cx="2108718" cy="0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Ellipse 54"/>
            <p:cNvSpPr/>
            <p:nvPr/>
          </p:nvSpPr>
          <p:spPr>
            <a:xfrm>
              <a:off x="5896089" y="4016597"/>
              <a:ext cx="45720" cy="457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6534066" y="4016597"/>
              <a:ext cx="45720" cy="457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7170875" y="4016597"/>
              <a:ext cx="45720" cy="457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12051" y="4016597"/>
              <a:ext cx="45720" cy="457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1" name="Groupe 60"/>
            <p:cNvGrpSpPr/>
            <p:nvPr/>
          </p:nvGrpSpPr>
          <p:grpSpPr>
            <a:xfrm>
              <a:off x="6262117" y="4262649"/>
              <a:ext cx="2122248" cy="45720"/>
              <a:chOff x="2521664" y="1654393"/>
              <a:chExt cx="2122248" cy="45720"/>
            </a:xfrm>
            <a:solidFill>
              <a:srgbClr val="7030A0"/>
            </a:solidFill>
          </p:grpSpPr>
          <p:cxnSp>
            <p:nvCxnSpPr>
              <p:cNvPr id="77" name="Connecteur droit 76"/>
              <p:cNvCxnSpPr/>
              <p:nvPr/>
            </p:nvCxnSpPr>
            <p:spPr>
              <a:xfrm>
                <a:off x="2535194" y="1677253"/>
                <a:ext cx="2108718" cy="0"/>
              </a:xfrm>
              <a:prstGeom prst="lin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Ellipse 77"/>
              <p:cNvSpPr/>
              <p:nvPr/>
            </p:nvSpPr>
            <p:spPr>
              <a:xfrm>
                <a:off x="2521664" y="1654393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3159641" y="1654393"/>
                <a:ext cx="45720" cy="45720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3796450" y="1654393"/>
                <a:ext cx="45720" cy="45720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4437626" y="1654393"/>
                <a:ext cx="45720" cy="45720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62" name="Connecteur droit avec flèche 61"/>
            <p:cNvCxnSpPr/>
            <p:nvPr/>
          </p:nvCxnSpPr>
          <p:spPr>
            <a:xfrm>
              <a:off x="5885756" y="4062317"/>
              <a:ext cx="0" cy="22319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>
            <a:xfrm>
              <a:off x="5543449" y="3989247"/>
              <a:ext cx="375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FF0000"/>
                  </a:solidFill>
                  <a:latin typeface="Vijaya" panose="020B0604020202020204" pitchFamily="34" charset="0"/>
                  <a:cs typeface="Vijaya" panose="020B0604020202020204" pitchFamily="34" charset="0"/>
                </a:rPr>
                <a:t>U</a:t>
              </a:r>
              <a:r>
                <a:rPr lang="fr-FR" b="1" baseline="-25000" dirty="0" err="1">
                  <a:solidFill>
                    <a:srgbClr val="FF0000"/>
                  </a:solidFill>
                  <a:latin typeface="Vijaya" panose="020B0604020202020204" pitchFamily="34" charset="0"/>
                  <a:cs typeface="Vijaya" panose="020B0604020202020204" pitchFamily="34" charset="0"/>
                </a:rPr>
                <a:t>y</a:t>
              </a:r>
              <a:endParaRPr lang="fr-FR" b="1" baseline="-25000" dirty="0"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5909619" y="4272863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FF0000"/>
                  </a:solidFill>
                  <a:latin typeface="Vijaya" panose="020B0604020202020204" pitchFamily="34" charset="0"/>
                  <a:cs typeface="Vijaya" panose="020B0604020202020204" pitchFamily="34" charset="0"/>
                </a:rPr>
                <a:t>U</a:t>
              </a:r>
              <a:r>
                <a:rPr lang="fr-FR" b="1" baseline="-25000" dirty="0" err="1">
                  <a:solidFill>
                    <a:srgbClr val="FF0000"/>
                  </a:solidFill>
                  <a:latin typeface="Vijaya" panose="020B0604020202020204" pitchFamily="34" charset="0"/>
                  <a:cs typeface="Vijaya" panose="020B0604020202020204" pitchFamily="34" charset="0"/>
                </a:rPr>
                <a:t>x</a:t>
              </a:r>
              <a:endParaRPr lang="fr-FR" b="1" baseline="-25000" dirty="0">
                <a:solidFill>
                  <a:srgbClr val="FF0000"/>
                </a:solidFill>
                <a:latin typeface="Vijaya" panose="020B0604020202020204" pitchFamily="34" charset="0"/>
                <a:cs typeface="Vijaya" panose="020B0604020202020204" pitchFamily="34" charset="0"/>
              </a:endParaRPr>
            </a:p>
          </p:txBody>
        </p:sp>
        <p:cxnSp>
          <p:nvCxnSpPr>
            <p:cNvPr id="87" name="Connecteur droit avec flèche 86"/>
            <p:cNvCxnSpPr/>
            <p:nvPr/>
          </p:nvCxnSpPr>
          <p:spPr>
            <a:xfrm>
              <a:off x="5933926" y="4279949"/>
              <a:ext cx="30415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7837038" y="4035414"/>
              <a:ext cx="363901" cy="2492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>
              <a:off x="7190792" y="4035414"/>
              <a:ext cx="363901" cy="2492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>
              <a:off x="6561996" y="4035414"/>
              <a:ext cx="363901" cy="2492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>
              <a:off x="5923043" y="4035414"/>
              <a:ext cx="363901" cy="24924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e 71"/>
          <p:cNvGrpSpPr/>
          <p:nvPr/>
        </p:nvGrpSpPr>
        <p:grpSpPr>
          <a:xfrm>
            <a:off x="1020415" y="2055722"/>
            <a:ext cx="3626390" cy="3538359"/>
            <a:chOff x="379675" y="1110148"/>
            <a:chExt cx="5376722" cy="5246202"/>
          </a:xfrm>
        </p:grpSpPr>
        <p:pic>
          <p:nvPicPr>
            <p:cNvPr id="73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75" y="1110148"/>
              <a:ext cx="5246202" cy="524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Ellipse 73"/>
            <p:cNvSpPr/>
            <p:nvPr/>
          </p:nvSpPr>
          <p:spPr>
            <a:xfrm>
              <a:off x="7162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96774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118872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/>
            <p:cNvSpPr/>
            <p:nvPr/>
          </p:nvSpPr>
          <p:spPr>
            <a:xfrm>
              <a:off x="14401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/>
            <p:cNvSpPr/>
            <p:nvPr/>
          </p:nvSpPr>
          <p:spPr>
            <a:xfrm>
              <a:off x="16764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/>
            <p:cNvSpPr/>
            <p:nvPr/>
          </p:nvSpPr>
          <p:spPr>
            <a:xfrm>
              <a:off x="19278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21488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24003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26365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28879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31089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33604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35966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384810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406908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43205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45262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47777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49987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52501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74775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99921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122019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147165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170787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195933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218031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243177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26679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29194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314043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33918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36042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385572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407670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43281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45577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480921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50301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/>
            <p:cNvSpPr/>
            <p:nvPr/>
          </p:nvSpPr>
          <p:spPr>
            <a:xfrm>
              <a:off x="52816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/>
            <p:cNvSpPr/>
            <p:nvPr/>
          </p:nvSpPr>
          <p:spPr>
            <a:xfrm>
              <a:off x="77160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/>
            <p:cNvSpPr/>
            <p:nvPr/>
          </p:nvSpPr>
          <p:spPr>
            <a:xfrm>
              <a:off x="102306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124404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149550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/>
            <p:cNvSpPr/>
            <p:nvPr/>
          </p:nvSpPr>
          <p:spPr>
            <a:xfrm>
              <a:off x="173172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/>
            <p:cNvSpPr/>
            <p:nvPr/>
          </p:nvSpPr>
          <p:spPr>
            <a:xfrm>
              <a:off x="198318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220416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245562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/>
            <p:cNvSpPr/>
            <p:nvPr/>
          </p:nvSpPr>
          <p:spPr>
            <a:xfrm>
              <a:off x="26918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29433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316428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34157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143"/>
            <p:cNvSpPr/>
            <p:nvPr/>
          </p:nvSpPr>
          <p:spPr>
            <a:xfrm>
              <a:off x="365196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144"/>
            <p:cNvSpPr/>
            <p:nvPr/>
          </p:nvSpPr>
          <p:spPr>
            <a:xfrm>
              <a:off x="390342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/>
            <p:cNvSpPr/>
            <p:nvPr/>
          </p:nvSpPr>
          <p:spPr>
            <a:xfrm>
              <a:off x="412440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146"/>
            <p:cNvSpPr/>
            <p:nvPr/>
          </p:nvSpPr>
          <p:spPr>
            <a:xfrm>
              <a:off x="437586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45816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483306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50540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53055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80307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105453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127551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152697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176319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201465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/>
            <p:cNvSpPr/>
            <p:nvPr/>
          </p:nvSpPr>
          <p:spPr>
            <a:xfrm>
              <a:off x="223563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248709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27233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29747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/>
            <p:cNvSpPr/>
            <p:nvPr/>
          </p:nvSpPr>
          <p:spPr>
            <a:xfrm>
              <a:off x="319575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34472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368343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393489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415587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440733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46130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486453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50855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53369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81931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107077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129175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154321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177943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203089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225187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250333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27395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29910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321199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/>
            <p:cNvSpPr/>
            <p:nvPr/>
          </p:nvSpPr>
          <p:spPr>
            <a:xfrm>
              <a:off x="34634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/>
            <p:cNvSpPr/>
            <p:nvPr/>
          </p:nvSpPr>
          <p:spPr>
            <a:xfrm>
              <a:off x="369967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395113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417211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442357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46293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488077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51017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53532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85078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110224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132322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Ellipse 194"/>
            <p:cNvSpPr/>
            <p:nvPr/>
          </p:nvSpPr>
          <p:spPr>
            <a:xfrm>
              <a:off x="157468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Ellipse 195"/>
            <p:cNvSpPr/>
            <p:nvPr/>
          </p:nvSpPr>
          <p:spPr>
            <a:xfrm>
              <a:off x="181090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/>
            <p:cNvSpPr/>
            <p:nvPr/>
          </p:nvSpPr>
          <p:spPr>
            <a:xfrm>
              <a:off x="206236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/>
            <p:cNvSpPr/>
            <p:nvPr/>
          </p:nvSpPr>
          <p:spPr>
            <a:xfrm>
              <a:off x="228334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/>
            <p:cNvSpPr/>
            <p:nvPr/>
          </p:nvSpPr>
          <p:spPr>
            <a:xfrm>
              <a:off x="253480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/>
            <p:cNvSpPr/>
            <p:nvPr/>
          </p:nvSpPr>
          <p:spPr>
            <a:xfrm>
              <a:off x="27710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/>
            <p:cNvSpPr/>
            <p:nvPr/>
          </p:nvSpPr>
          <p:spPr>
            <a:xfrm>
              <a:off x="30224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/>
            <p:cNvSpPr/>
            <p:nvPr/>
          </p:nvSpPr>
          <p:spPr>
            <a:xfrm>
              <a:off x="324346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Ellipse 202"/>
            <p:cNvSpPr/>
            <p:nvPr/>
          </p:nvSpPr>
          <p:spPr>
            <a:xfrm>
              <a:off x="34949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373114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Ellipse 204"/>
            <p:cNvSpPr/>
            <p:nvPr/>
          </p:nvSpPr>
          <p:spPr>
            <a:xfrm>
              <a:off x="398260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Ellipse 205"/>
            <p:cNvSpPr/>
            <p:nvPr/>
          </p:nvSpPr>
          <p:spPr>
            <a:xfrm>
              <a:off x="420358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445504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" name="Ellipse 207"/>
            <p:cNvSpPr/>
            <p:nvPr/>
          </p:nvSpPr>
          <p:spPr>
            <a:xfrm>
              <a:off x="46607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" name="Ellipse 208"/>
            <p:cNvSpPr/>
            <p:nvPr/>
          </p:nvSpPr>
          <p:spPr>
            <a:xfrm>
              <a:off x="491224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51332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Ellipse 210"/>
            <p:cNvSpPr/>
            <p:nvPr/>
          </p:nvSpPr>
          <p:spPr>
            <a:xfrm>
              <a:off x="53846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Ellipse 211"/>
            <p:cNvSpPr/>
            <p:nvPr/>
          </p:nvSpPr>
          <p:spPr>
            <a:xfrm>
              <a:off x="87463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112609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/>
            <p:cNvSpPr/>
            <p:nvPr/>
          </p:nvSpPr>
          <p:spPr>
            <a:xfrm>
              <a:off x="134707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Ellipse 214"/>
            <p:cNvSpPr/>
            <p:nvPr/>
          </p:nvSpPr>
          <p:spPr>
            <a:xfrm>
              <a:off x="159853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183475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Ellipse 216"/>
            <p:cNvSpPr/>
            <p:nvPr/>
          </p:nvSpPr>
          <p:spPr>
            <a:xfrm>
              <a:off x="208621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Ellipse 217"/>
            <p:cNvSpPr/>
            <p:nvPr/>
          </p:nvSpPr>
          <p:spPr>
            <a:xfrm>
              <a:off x="230719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255865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Ellipse 219"/>
            <p:cNvSpPr/>
            <p:nvPr/>
          </p:nvSpPr>
          <p:spPr>
            <a:xfrm>
              <a:off x="27948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Ellipse 220"/>
            <p:cNvSpPr/>
            <p:nvPr/>
          </p:nvSpPr>
          <p:spPr>
            <a:xfrm>
              <a:off x="30463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326731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" name="Ellipse 222"/>
            <p:cNvSpPr/>
            <p:nvPr/>
          </p:nvSpPr>
          <p:spPr>
            <a:xfrm>
              <a:off x="35187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Ellipse 223"/>
            <p:cNvSpPr/>
            <p:nvPr/>
          </p:nvSpPr>
          <p:spPr>
            <a:xfrm>
              <a:off x="375499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/>
            <p:cNvSpPr/>
            <p:nvPr/>
          </p:nvSpPr>
          <p:spPr>
            <a:xfrm>
              <a:off x="400645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" name="Ellipse 225"/>
            <p:cNvSpPr/>
            <p:nvPr/>
          </p:nvSpPr>
          <p:spPr>
            <a:xfrm>
              <a:off x="422743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Ellipse 226"/>
            <p:cNvSpPr/>
            <p:nvPr/>
          </p:nvSpPr>
          <p:spPr>
            <a:xfrm>
              <a:off x="447889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/>
            <p:cNvSpPr/>
            <p:nvPr/>
          </p:nvSpPr>
          <p:spPr>
            <a:xfrm>
              <a:off x="46846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Ellipse 228"/>
            <p:cNvSpPr/>
            <p:nvPr/>
          </p:nvSpPr>
          <p:spPr>
            <a:xfrm>
              <a:off x="493609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" name="Ellipse 229"/>
            <p:cNvSpPr/>
            <p:nvPr/>
          </p:nvSpPr>
          <p:spPr>
            <a:xfrm>
              <a:off x="51570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/>
            <p:cNvSpPr/>
            <p:nvPr/>
          </p:nvSpPr>
          <p:spPr>
            <a:xfrm>
              <a:off x="54085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2" name="Ellipse 231"/>
            <p:cNvSpPr/>
            <p:nvPr/>
          </p:nvSpPr>
          <p:spPr>
            <a:xfrm>
              <a:off x="89087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Ellipse 232"/>
            <p:cNvSpPr/>
            <p:nvPr/>
          </p:nvSpPr>
          <p:spPr>
            <a:xfrm>
              <a:off x="114233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/>
            <p:cNvSpPr/>
            <p:nvPr/>
          </p:nvSpPr>
          <p:spPr>
            <a:xfrm>
              <a:off x="136331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5" name="Ellipse 234"/>
            <p:cNvSpPr/>
            <p:nvPr/>
          </p:nvSpPr>
          <p:spPr>
            <a:xfrm>
              <a:off x="161477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6" name="Ellipse 235"/>
            <p:cNvSpPr/>
            <p:nvPr/>
          </p:nvSpPr>
          <p:spPr>
            <a:xfrm>
              <a:off x="185099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7" name="Ellipse 236"/>
            <p:cNvSpPr/>
            <p:nvPr/>
          </p:nvSpPr>
          <p:spPr>
            <a:xfrm>
              <a:off x="210245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232343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257489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0" name="Ellipse 239"/>
            <p:cNvSpPr/>
            <p:nvPr/>
          </p:nvSpPr>
          <p:spPr>
            <a:xfrm>
              <a:off x="28111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Ellipse 240"/>
            <p:cNvSpPr/>
            <p:nvPr/>
          </p:nvSpPr>
          <p:spPr>
            <a:xfrm>
              <a:off x="30625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2" name="Ellipse 241"/>
            <p:cNvSpPr/>
            <p:nvPr/>
          </p:nvSpPr>
          <p:spPr>
            <a:xfrm>
              <a:off x="328355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3" name="Ellipse 242"/>
            <p:cNvSpPr/>
            <p:nvPr/>
          </p:nvSpPr>
          <p:spPr>
            <a:xfrm>
              <a:off x="35350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377123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402269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Ellipse 245"/>
            <p:cNvSpPr/>
            <p:nvPr/>
          </p:nvSpPr>
          <p:spPr>
            <a:xfrm>
              <a:off x="424367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7" name="Ellipse 246"/>
            <p:cNvSpPr/>
            <p:nvPr/>
          </p:nvSpPr>
          <p:spPr>
            <a:xfrm>
              <a:off x="449513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47008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495233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0" name="Ellipse 249"/>
            <p:cNvSpPr/>
            <p:nvPr/>
          </p:nvSpPr>
          <p:spPr>
            <a:xfrm>
              <a:off x="51733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1" name="Ellipse 250"/>
            <p:cNvSpPr/>
            <p:nvPr/>
          </p:nvSpPr>
          <p:spPr>
            <a:xfrm>
              <a:off x="54247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2" name="Ellipse 251"/>
            <p:cNvSpPr/>
            <p:nvPr/>
          </p:nvSpPr>
          <p:spPr>
            <a:xfrm>
              <a:off x="89948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3" name="Ellipse 252"/>
            <p:cNvSpPr/>
            <p:nvPr/>
          </p:nvSpPr>
          <p:spPr>
            <a:xfrm>
              <a:off x="115094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4" name="Ellipse 253"/>
            <p:cNvSpPr/>
            <p:nvPr/>
          </p:nvSpPr>
          <p:spPr>
            <a:xfrm>
              <a:off x="137192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5" name="Ellipse 254"/>
            <p:cNvSpPr/>
            <p:nvPr/>
          </p:nvSpPr>
          <p:spPr>
            <a:xfrm>
              <a:off x="162338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Ellipse 255"/>
            <p:cNvSpPr/>
            <p:nvPr/>
          </p:nvSpPr>
          <p:spPr>
            <a:xfrm>
              <a:off x="185960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7" name="Ellipse 256"/>
            <p:cNvSpPr/>
            <p:nvPr/>
          </p:nvSpPr>
          <p:spPr>
            <a:xfrm>
              <a:off x="211106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8" name="Ellipse 257"/>
            <p:cNvSpPr/>
            <p:nvPr/>
          </p:nvSpPr>
          <p:spPr>
            <a:xfrm>
              <a:off x="233204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9" name="Ellipse 258"/>
            <p:cNvSpPr/>
            <p:nvPr/>
          </p:nvSpPr>
          <p:spPr>
            <a:xfrm>
              <a:off x="258350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28197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30711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2" name="Ellipse 261"/>
            <p:cNvSpPr/>
            <p:nvPr/>
          </p:nvSpPr>
          <p:spPr>
            <a:xfrm>
              <a:off x="329216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3" name="Ellipse 262"/>
            <p:cNvSpPr/>
            <p:nvPr/>
          </p:nvSpPr>
          <p:spPr>
            <a:xfrm>
              <a:off x="35436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377984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403130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6" name="Ellipse 265"/>
            <p:cNvSpPr/>
            <p:nvPr/>
          </p:nvSpPr>
          <p:spPr>
            <a:xfrm>
              <a:off x="425228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Ellipse 266"/>
            <p:cNvSpPr/>
            <p:nvPr/>
          </p:nvSpPr>
          <p:spPr>
            <a:xfrm>
              <a:off x="450374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47094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496094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Ellipse 269"/>
            <p:cNvSpPr/>
            <p:nvPr/>
          </p:nvSpPr>
          <p:spPr>
            <a:xfrm>
              <a:off x="51819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1" name="Ellipse 270"/>
            <p:cNvSpPr/>
            <p:nvPr/>
          </p:nvSpPr>
          <p:spPr>
            <a:xfrm>
              <a:off x="54333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2" name="Ellipse 271"/>
            <p:cNvSpPr/>
            <p:nvPr/>
          </p:nvSpPr>
          <p:spPr>
            <a:xfrm>
              <a:off x="93095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Ellipse 272"/>
            <p:cNvSpPr/>
            <p:nvPr/>
          </p:nvSpPr>
          <p:spPr>
            <a:xfrm>
              <a:off x="118241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4" name="Ellipse 273"/>
            <p:cNvSpPr/>
            <p:nvPr/>
          </p:nvSpPr>
          <p:spPr>
            <a:xfrm>
              <a:off x="140339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5" name="Ellipse 274"/>
            <p:cNvSpPr/>
            <p:nvPr/>
          </p:nvSpPr>
          <p:spPr>
            <a:xfrm>
              <a:off x="165485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Ellipse 275"/>
            <p:cNvSpPr/>
            <p:nvPr/>
          </p:nvSpPr>
          <p:spPr>
            <a:xfrm>
              <a:off x="189107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7" name="Ellipse 276"/>
            <p:cNvSpPr/>
            <p:nvPr/>
          </p:nvSpPr>
          <p:spPr>
            <a:xfrm>
              <a:off x="214253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8" name="Ellipse 277"/>
            <p:cNvSpPr/>
            <p:nvPr/>
          </p:nvSpPr>
          <p:spPr>
            <a:xfrm>
              <a:off x="236351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Ellipse 278"/>
            <p:cNvSpPr/>
            <p:nvPr/>
          </p:nvSpPr>
          <p:spPr>
            <a:xfrm>
              <a:off x="261497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0" name="Ellipse 279"/>
            <p:cNvSpPr/>
            <p:nvPr/>
          </p:nvSpPr>
          <p:spPr>
            <a:xfrm>
              <a:off x="28511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1" name="Ellipse 280"/>
            <p:cNvSpPr/>
            <p:nvPr/>
          </p:nvSpPr>
          <p:spPr>
            <a:xfrm>
              <a:off x="31026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2" name="Ellipse 281"/>
            <p:cNvSpPr/>
            <p:nvPr/>
          </p:nvSpPr>
          <p:spPr>
            <a:xfrm>
              <a:off x="332363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3" name="Ellipse 282"/>
            <p:cNvSpPr/>
            <p:nvPr/>
          </p:nvSpPr>
          <p:spPr>
            <a:xfrm>
              <a:off x="35750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4" name="Ellipse 283"/>
            <p:cNvSpPr/>
            <p:nvPr/>
          </p:nvSpPr>
          <p:spPr>
            <a:xfrm>
              <a:off x="381131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406277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6" name="Ellipse 285"/>
            <p:cNvSpPr/>
            <p:nvPr/>
          </p:nvSpPr>
          <p:spPr>
            <a:xfrm>
              <a:off x="428375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7" name="Ellipse 286"/>
            <p:cNvSpPr/>
            <p:nvPr/>
          </p:nvSpPr>
          <p:spPr>
            <a:xfrm>
              <a:off x="453521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Ellipse 287"/>
            <p:cNvSpPr/>
            <p:nvPr/>
          </p:nvSpPr>
          <p:spPr>
            <a:xfrm>
              <a:off x="47409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9" name="Ellipse 288"/>
            <p:cNvSpPr/>
            <p:nvPr/>
          </p:nvSpPr>
          <p:spPr>
            <a:xfrm>
              <a:off x="499241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0" name="Ellipse 289"/>
            <p:cNvSpPr/>
            <p:nvPr/>
          </p:nvSpPr>
          <p:spPr>
            <a:xfrm>
              <a:off x="52133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Ellipse 290"/>
            <p:cNvSpPr/>
            <p:nvPr/>
          </p:nvSpPr>
          <p:spPr>
            <a:xfrm>
              <a:off x="54648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2" name="Ellipse 291"/>
            <p:cNvSpPr/>
            <p:nvPr/>
          </p:nvSpPr>
          <p:spPr>
            <a:xfrm>
              <a:off x="93890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3" name="Ellipse 292"/>
            <p:cNvSpPr/>
            <p:nvPr/>
          </p:nvSpPr>
          <p:spPr>
            <a:xfrm>
              <a:off x="119036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4" name="Ellipse 293"/>
            <p:cNvSpPr/>
            <p:nvPr/>
          </p:nvSpPr>
          <p:spPr>
            <a:xfrm>
              <a:off x="141134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5" name="Ellipse 294"/>
            <p:cNvSpPr/>
            <p:nvPr/>
          </p:nvSpPr>
          <p:spPr>
            <a:xfrm>
              <a:off x="166280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6" name="Ellipse 295"/>
            <p:cNvSpPr/>
            <p:nvPr/>
          </p:nvSpPr>
          <p:spPr>
            <a:xfrm>
              <a:off x="189902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7" name="Ellipse 296"/>
            <p:cNvSpPr/>
            <p:nvPr/>
          </p:nvSpPr>
          <p:spPr>
            <a:xfrm>
              <a:off x="215048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8" name="Ellipse 297"/>
            <p:cNvSpPr/>
            <p:nvPr/>
          </p:nvSpPr>
          <p:spPr>
            <a:xfrm>
              <a:off x="237146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9" name="Ellipse 298"/>
            <p:cNvSpPr/>
            <p:nvPr/>
          </p:nvSpPr>
          <p:spPr>
            <a:xfrm>
              <a:off x="262292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0" name="Ellipse 299"/>
            <p:cNvSpPr/>
            <p:nvPr/>
          </p:nvSpPr>
          <p:spPr>
            <a:xfrm>
              <a:off x="28591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Ellipse 300"/>
            <p:cNvSpPr/>
            <p:nvPr/>
          </p:nvSpPr>
          <p:spPr>
            <a:xfrm>
              <a:off x="31106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Ellipse 301"/>
            <p:cNvSpPr/>
            <p:nvPr/>
          </p:nvSpPr>
          <p:spPr>
            <a:xfrm>
              <a:off x="333158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3" name="Ellipse 302"/>
            <p:cNvSpPr/>
            <p:nvPr/>
          </p:nvSpPr>
          <p:spPr>
            <a:xfrm>
              <a:off x="35830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Ellipse 303"/>
            <p:cNvSpPr/>
            <p:nvPr/>
          </p:nvSpPr>
          <p:spPr>
            <a:xfrm>
              <a:off x="381926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5" name="Ellipse 304"/>
            <p:cNvSpPr/>
            <p:nvPr/>
          </p:nvSpPr>
          <p:spPr>
            <a:xfrm>
              <a:off x="407072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6" name="Ellipse 305"/>
            <p:cNvSpPr/>
            <p:nvPr/>
          </p:nvSpPr>
          <p:spPr>
            <a:xfrm>
              <a:off x="429170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7" name="Ellipse 306"/>
            <p:cNvSpPr/>
            <p:nvPr/>
          </p:nvSpPr>
          <p:spPr>
            <a:xfrm>
              <a:off x="454316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" name="Ellipse 307"/>
            <p:cNvSpPr/>
            <p:nvPr/>
          </p:nvSpPr>
          <p:spPr>
            <a:xfrm>
              <a:off x="47489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9" name="Ellipse 308"/>
            <p:cNvSpPr/>
            <p:nvPr/>
          </p:nvSpPr>
          <p:spPr>
            <a:xfrm>
              <a:off x="500036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0" name="Ellipse 309"/>
            <p:cNvSpPr/>
            <p:nvPr/>
          </p:nvSpPr>
          <p:spPr>
            <a:xfrm>
              <a:off x="52213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1" name="Ellipse 310"/>
            <p:cNvSpPr/>
            <p:nvPr/>
          </p:nvSpPr>
          <p:spPr>
            <a:xfrm>
              <a:off x="54728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2" name="Ellipse 311"/>
            <p:cNvSpPr/>
            <p:nvPr/>
          </p:nvSpPr>
          <p:spPr>
            <a:xfrm>
              <a:off x="97038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3" name="Ellipse 312"/>
            <p:cNvSpPr/>
            <p:nvPr/>
          </p:nvSpPr>
          <p:spPr>
            <a:xfrm>
              <a:off x="122184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Ellipse 313"/>
            <p:cNvSpPr/>
            <p:nvPr/>
          </p:nvSpPr>
          <p:spPr>
            <a:xfrm>
              <a:off x="144282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5" name="Ellipse 314"/>
            <p:cNvSpPr/>
            <p:nvPr/>
          </p:nvSpPr>
          <p:spPr>
            <a:xfrm>
              <a:off x="169428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6" name="Ellipse 315"/>
            <p:cNvSpPr/>
            <p:nvPr/>
          </p:nvSpPr>
          <p:spPr>
            <a:xfrm>
              <a:off x="193050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7" name="Ellipse 316"/>
            <p:cNvSpPr/>
            <p:nvPr/>
          </p:nvSpPr>
          <p:spPr>
            <a:xfrm>
              <a:off x="218196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8" name="Ellipse 317"/>
            <p:cNvSpPr/>
            <p:nvPr/>
          </p:nvSpPr>
          <p:spPr>
            <a:xfrm>
              <a:off x="240294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9" name="Ellipse 318"/>
            <p:cNvSpPr/>
            <p:nvPr/>
          </p:nvSpPr>
          <p:spPr>
            <a:xfrm>
              <a:off x="265440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0" name="Ellipse 319"/>
            <p:cNvSpPr/>
            <p:nvPr/>
          </p:nvSpPr>
          <p:spPr>
            <a:xfrm>
              <a:off x="28906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1" name="Ellipse 320"/>
            <p:cNvSpPr/>
            <p:nvPr/>
          </p:nvSpPr>
          <p:spPr>
            <a:xfrm>
              <a:off x="31420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2" name="Ellipse 321"/>
            <p:cNvSpPr/>
            <p:nvPr/>
          </p:nvSpPr>
          <p:spPr>
            <a:xfrm>
              <a:off x="336306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3" name="Ellipse 322"/>
            <p:cNvSpPr/>
            <p:nvPr/>
          </p:nvSpPr>
          <p:spPr>
            <a:xfrm>
              <a:off x="36145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4" name="Ellipse 323"/>
            <p:cNvSpPr/>
            <p:nvPr/>
          </p:nvSpPr>
          <p:spPr>
            <a:xfrm>
              <a:off x="385074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5" name="Ellipse 324"/>
            <p:cNvSpPr/>
            <p:nvPr/>
          </p:nvSpPr>
          <p:spPr>
            <a:xfrm>
              <a:off x="410220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6" name="Ellipse 325"/>
            <p:cNvSpPr/>
            <p:nvPr/>
          </p:nvSpPr>
          <p:spPr>
            <a:xfrm>
              <a:off x="432318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7" name="Ellipse 326"/>
            <p:cNvSpPr/>
            <p:nvPr/>
          </p:nvSpPr>
          <p:spPr>
            <a:xfrm>
              <a:off x="457464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8" name="Ellipse 327"/>
            <p:cNvSpPr/>
            <p:nvPr/>
          </p:nvSpPr>
          <p:spPr>
            <a:xfrm>
              <a:off x="47803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9" name="Ellipse 328"/>
            <p:cNvSpPr/>
            <p:nvPr/>
          </p:nvSpPr>
          <p:spPr>
            <a:xfrm>
              <a:off x="503184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0" name="Ellipse 329"/>
            <p:cNvSpPr/>
            <p:nvPr/>
          </p:nvSpPr>
          <p:spPr>
            <a:xfrm>
              <a:off x="52528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1" name="Ellipse 330"/>
            <p:cNvSpPr/>
            <p:nvPr/>
          </p:nvSpPr>
          <p:spPr>
            <a:xfrm>
              <a:off x="55042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2" name="Ellipse 331"/>
            <p:cNvSpPr/>
            <p:nvPr/>
          </p:nvSpPr>
          <p:spPr>
            <a:xfrm>
              <a:off x="98661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3" name="Ellipse 332"/>
            <p:cNvSpPr/>
            <p:nvPr/>
          </p:nvSpPr>
          <p:spPr>
            <a:xfrm>
              <a:off x="123807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4" name="Ellipse 333"/>
            <p:cNvSpPr/>
            <p:nvPr/>
          </p:nvSpPr>
          <p:spPr>
            <a:xfrm>
              <a:off x="145905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5" name="Ellipse 334"/>
            <p:cNvSpPr/>
            <p:nvPr/>
          </p:nvSpPr>
          <p:spPr>
            <a:xfrm>
              <a:off x="171051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6" name="Ellipse 335"/>
            <p:cNvSpPr/>
            <p:nvPr/>
          </p:nvSpPr>
          <p:spPr>
            <a:xfrm>
              <a:off x="194673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7" name="Ellipse 336"/>
            <p:cNvSpPr/>
            <p:nvPr/>
          </p:nvSpPr>
          <p:spPr>
            <a:xfrm>
              <a:off x="219819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8" name="Ellipse 337"/>
            <p:cNvSpPr/>
            <p:nvPr/>
          </p:nvSpPr>
          <p:spPr>
            <a:xfrm>
              <a:off x="241917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9" name="Ellipse 338"/>
            <p:cNvSpPr/>
            <p:nvPr/>
          </p:nvSpPr>
          <p:spPr>
            <a:xfrm>
              <a:off x="267063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0" name="Ellipse 339"/>
            <p:cNvSpPr/>
            <p:nvPr/>
          </p:nvSpPr>
          <p:spPr>
            <a:xfrm>
              <a:off x="29068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1" name="Ellipse 340"/>
            <p:cNvSpPr/>
            <p:nvPr/>
          </p:nvSpPr>
          <p:spPr>
            <a:xfrm>
              <a:off x="31583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2" name="Ellipse 341"/>
            <p:cNvSpPr/>
            <p:nvPr/>
          </p:nvSpPr>
          <p:spPr>
            <a:xfrm>
              <a:off x="337929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3" name="Ellipse 342"/>
            <p:cNvSpPr/>
            <p:nvPr/>
          </p:nvSpPr>
          <p:spPr>
            <a:xfrm>
              <a:off x="36307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4" name="Ellipse 343"/>
            <p:cNvSpPr/>
            <p:nvPr/>
          </p:nvSpPr>
          <p:spPr>
            <a:xfrm>
              <a:off x="386697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5" name="Ellipse 344"/>
            <p:cNvSpPr/>
            <p:nvPr/>
          </p:nvSpPr>
          <p:spPr>
            <a:xfrm>
              <a:off x="411843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6" name="Ellipse 345"/>
            <p:cNvSpPr/>
            <p:nvPr/>
          </p:nvSpPr>
          <p:spPr>
            <a:xfrm>
              <a:off x="433941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7" name="Ellipse 346"/>
            <p:cNvSpPr/>
            <p:nvPr/>
          </p:nvSpPr>
          <p:spPr>
            <a:xfrm>
              <a:off x="459087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8" name="Ellipse 347"/>
            <p:cNvSpPr/>
            <p:nvPr/>
          </p:nvSpPr>
          <p:spPr>
            <a:xfrm>
              <a:off x="47966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9" name="Ellipse 348"/>
            <p:cNvSpPr/>
            <p:nvPr/>
          </p:nvSpPr>
          <p:spPr>
            <a:xfrm>
              <a:off x="504807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0" name="Ellipse 349"/>
            <p:cNvSpPr/>
            <p:nvPr/>
          </p:nvSpPr>
          <p:spPr>
            <a:xfrm>
              <a:off x="52690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1" name="Ellipse 350"/>
            <p:cNvSpPr/>
            <p:nvPr/>
          </p:nvSpPr>
          <p:spPr>
            <a:xfrm>
              <a:off x="55205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2" name="Ellipse 351"/>
            <p:cNvSpPr/>
            <p:nvPr/>
          </p:nvSpPr>
          <p:spPr>
            <a:xfrm>
              <a:off x="101808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3" name="Ellipse 352"/>
            <p:cNvSpPr/>
            <p:nvPr/>
          </p:nvSpPr>
          <p:spPr>
            <a:xfrm>
              <a:off x="126954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4" name="Ellipse 353"/>
            <p:cNvSpPr/>
            <p:nvPr/>
          </p:nvSpPr>
          <p:spPr>
            <a:xfrm>
              <a:off x="149052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5" name="Ellipse 354"/>
            <p:cNvSpPr/>
            <p:nvPr/>
          </p:nvSpPr>
          <p:spPr>
            <a:xfrm>
              <a:off x="174198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6" name="Ellipse 355"/>
            <p:cNvSpPr/>
            <p:nvPr/>
          </p:nvSpPr>
          <p:spPr>
            <a:xfrm>
              <a:off x="197820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7" name="Ellipse 356"/>
            <p:cNvSpPr/>
            <p:nvPr/>
          </p:nvSpPr>
          <p:spPr>
            <a:xfrm>
              <a:off x="222966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8" name="Ellipse 357"/>
            <p:cNvSpPr/>
            <p:nvPr/>
          </p:nvSpPr>
          <p:spPr>
            <a:xfrm>
              <a:off x="245064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9" name="Ellipse 358"/>
            <p:cNvSpPr/>
            <p:nvPr/>
          </p:nvSpPr>
          <p:spPr>
            <a:xfrm>
              <a:off x="270210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0" name="Ellipse 359"/>
            <p:cNvSpPr/>
            <p:nvPr/>
          </p:nvSpPr>
          <p:spPr>
            <a:xfrm>
              <a:off x="29383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1" name="Ellipse 360"/>
            <p:cNvSpPr/>
            <p:nvPr/>
          </p:nvSpPr>
          <p:spPr>
            <a:xfrm>
              <a:off x="31897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2" name="Ellipse 361"/>
            <p:cNvSpPr/>
            <p:nvPr/>
          </p:nvSpPr>
          <p:spPr>
            <a:xfrm>
              <a:off x="341076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3" name="Ellipse 362"/>
            <p:cNvSpPr/>
            <p:nvPr/>
          </p:nvSpPr>
          <p:spPr>
            <a:xfrm>
              <a:off x="36622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4" name="Ellipse 363"/>
            <p:cNvSpPr/>
            <p:nvPr/>
          </p:nvSpPr>
          <p:spPr>
            <a:xfrm>
              <a:off x="389844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5" name="Ellipse 364"/>
            <p:cNvSpPr/>
            <p:nvPr/>
          </p:nvSpPr>
          <p:spPr>
            <a:xfrm>
              <a:off x="414990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6" name="Ellipse 365"/>
            <p:cNvSpPr/>
            <p:nvPr/>
          </p:nvSpPr>
          <p:spPr>
            <a:xfrm>
              <a:off x="437088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7" name="Ellipse 366"/>
            <p:cNvSpPr/>
            <p:nvPr/>
          </p:nvSpPr>
          <p:spPr>
            <a:xfrm>
              <a:off x="462234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8" name="Ellipse 367"/>
            <p:cNvSpPr/>
            <p:nvPr/>
          </p:nvSpPr>
          <p:spPr>
            <a:xfrm>
              <a:off x="48280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9" name="Ellipse 368"/>
            <p:cNvSpPr/>
            <p:nvPr/>
          </p:nvSpPr>
          <p:spPr>
            <a:xfrm>
              <a:off x="507954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0" name="Ellipse 369"/>
            <p:cNvSpPr/>
            <p:nvPr/>
          </p:nvSpPr>
          <p:spPr>
            <a:xfrm>
              <a:off x="53005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1" name="Ellipse 370"/>
            <p:cNvSpPr/>
            <p:nvPr/>
          </p:nvSpPr>
          <p:spPr>
            <a:xfrm>
              <a:off x="55519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2" name="Ellipse 371"/>
            <p:cNvSpPr/>
            <p:nvPr/>
          </p:nvSpPr>
          <p:spPr>
            <a:xfrm>
              <a:off x="104194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3" name="Ellipse 372"/>
            <p:cNvSpPr/>
            <p:nvPr/>
          </p:nvSpPr>
          <p:spPr>
            <a:xfrm>
              <a:off x="129340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4" name="Ellipse 373"/>
            <p:cNvSpPr/>
            <p:nvPr/>
          </p:nvSpPr>
          <p:spPr>
            <a:xfrm>
              <a:off x="151438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5" name="Ellipse 374"/>
            <p:cNvSpPr/>
            <p:nvPr/>
          </p:nvSpPr>
          <p:spPr>
            <a:xfrm>
              <a:off x="176584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6" name="Ellipse 375"/>
            <p:cNvSpPr/>
            <p:nvPr/>
          </p:nvSpPr>
          <p:spPr>
            <a:xfrm>
              <a:off x="200206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7" name="Ellipse 376"/>
            <p:cNvSpPr/>
            <p:nvPr/>
          </p:nvSpPr>
          <p:spPr>
            <a:xfrm>
              <a:off x="225352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8" name="Ellipse 377"/>
            <p:cNvSpPr/>
            <p:nvPr/>
          </p:nvSpPr>
          <p:spPr>
            <a:xfrm>
              <a:off x="247450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9" name="Ellipse 378"/>
            <p:cNvSpPr/>
            <p:nvPr/>
          </p:nvSpPr>
          <p:spPr>
            <a:xfrm>
              <a:off x="272596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0" name="Ellipse 379"/>
            <p:cNvSpPr/>
            <p:nvPr/>
          </p:nvSpPr>
          <p:spPr>
            <a:xfrm>
              <a:off x="29621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1" name="Ellipse 380"/>
            <p:cNvSpPr/>
            <p:nvPr/>
          </p:nvSpPr>
          <p:spPr>
            <a:xfrm>
              <a:off x="32136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2" name="Ellipse 381"/>
            <p:cNvSpPr/>
            <p:nvPr/>
          </p:nvSpPr>
          <p:spPr>
            <a:xfrm>
              <a:off x="343462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3" name="Ellipse 382"/>
            <p:cNvSpPr/>
            <p:nvPr/>
          </p:nvSpPr>
          <p:spPr>
            <a:xfrm>
              <a:off x="36860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4" name="Ellipse 383"/>
            <p:cNvSpPr/>
            <p:nvPr/>
          </p:nvSpPr>
          <p:spPr>
            <a:xfrm>
              <a:off x="392230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5" name="Ellipse 384"/>
            <p:cNvSpPr/>
            <p:nvPr/>
          </p:nvSpPr>
          <p:spPr>
            <a:xfrm>
              <a:off x="417376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6" name="Ellipse 385"/>
            <p:cNvSpPr/>
            <p:nvPr/>
          </p:nvSpPr>
          <p:spPr>
            <a:xfrm>
              <a:off x="439474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7" name="Ellipse 386"/>
            <p:cNvSpPr/>
            <p:nvPr/>
          </p:nvSpPr>
          <p:spPr>
            <a:xfrm>
              <a:off x="464620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8" name="Ellipse 387"/>
            <p:cNvSpPr/>
            <p:nvPr/>
          </p:nvSpPr>
          <p:spPr>
            <a:xfrm>
              <a:off x="48519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9" name="Ellipse 388"/>
            <p:cNvSpPr/>
            <p:nvPr/>
          </p:nvSpPr>
          <p:spPr>
            <a:xfrm>
              <a:off x="510340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0" name="Ellipse 389"/>
            <p:cNvSpPr/>
            <p:nvPr/>
          </p:nvSpPr>
          <p:spPr>
            <a:xfrm>
              <a:off x="53243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1" name="Ellipse 390"/>
            <p:cNvSpPr/>
            <p:nvPr/>
          </p:nvSpPr>
          <p:spPr>
            <a:xfrm>
              <a:off x="55758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2" name="Ellipse 391"/>
            <p:cNvSpPr/>
            <p:nvPr/>
          </p:nvSpPr>
          <p:spPr>
            <a:xfrm>
              <a:off x="107341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3" name="Ellipse 392"/>
            <p:cNvSpPr/>
            <p:nvPr/>
          </p:nvSpPr>
          <p:spPr>
            <a:xfrm>
              <a:off x="132487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4" name="Ellipse 393"/>
            <p:cNvSpPr/>
            <p:nvPr/>
          </p:nvSpPr>
          <p:spPr>
            <a:xfrm>
              <a:off x="154585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5" name="Ellipse 394"/>
            <p:cNvSpPr/>
            <p:nvPr/>
          </p:nvSpPr>
          <p:spPr>
            <a:xfrm>
              <a:off x="179731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6" name="Ellipse 395"/>
            <p:cNvSpPr/>
            <p:nvPr/>
          </p:nvSpPr>
          <p:spPr>
            <a:xfrm>
              <a:off x="203353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7" name="Ellipse 396"/>
            <p:cNvSpPr/>
            <p:nvPr/>
          </p:nvSpPr>
          <p:spPr>
            <a:xfrm>
              <a:off x="228499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8" name="Ellipse 397"/>
            <p:cNvSpPr/>
            <p:nvPr/>
          </p:nvSpPr>
          <p:spPr>
            <a:xfrm>
              <a:off x="250597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9" name="Ellipse 398"/>
            <p:cNvSpPr/>
            <p:nvPr/>
          </p:nvSpPr>
          <p:spPr>
            <a:xfrm>
              <a:off x="275743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0" name="Ellipse 399"/>
            <p:cNvSpPr/>
            <p:nvPr/>
          </p:nvSpPr>
          <p:spPr>
            <a:xfrm>
              <a:off x="29936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1" name="Ellipse 400"/>
            <p:cNvSpPr/>
            <p:nvPr/>
          </p:nvSpPr>
          <p:spPr>
            <a:xfrm>
              <a:off x="32451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2" name="Ellipse 401"/>
            <p:cNvSpPr/>
            <p:nvPr/>
          </p:nvSpPr>
          <p:spPr>
            <a:xfrm>
              <a:off x="346609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3" name="Ellipse 402"/>
            <p:cNvSpPr/>
            <p:nvPr/>
          </p:nvSpPr>
          <p:spPr>
            <a:xfrm>
              <a:off x="37175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4" name="Ellipse 403"/>
            <p:cNvSpPr/>
            <p:nvPr/>
          </p:nvSpPr>
          <p:spPr>
            <a:xfrm>
              <a:off x="395377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5" name="Ellipse 404"/>
            <p:cNvSpPr/>
            <p:nvPr/>
          </p:nvSpPr>
          <p:spPr>
            <a:xfrm>
              <a:off x="420523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6" name="Ellipse 405"/>
            <p:cNvSpPr/>
            <p:nvPr/>
          </p:nvSpPr>
          <p:spPr>
            <a:xfrm>
              <a:off x="442621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7" name="Ellipse 406"/>
            <p:cNvSpPr/>
            <p:nvPr/>
          </p:nvSpPr>
          <p:spPr>
            <a:xfrm>
              <a:off x="467767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8" name="Ellipse 407"/>
            <p:cNvSpPr/>
            <p:nvPr/>
          </p:nvSpPr>
          <p:spPr>
            <a:xfrm>
              <a:off x="48834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9" name="Ellipse 408"/>
            <p:cNvSpPr/>
            <p:nvPr/>
          </p:nvSpPr>
          <p:spPr>
            <a:xfrm>
              <a:off x="513487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0" name="Ellipse 409"/>
            <p:cNvSpPr/>
            <p:nvPr/>
          </p:nvSpPr>
          <p:spPr>
            <a:xfrm>
              <a:off x="53558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1" name="Ellipse 410"/>
            <p:cNvSpPr/>
            <p:nvPr/>
          </p:nvSpPr>
          <p:spPr>
            <a:xfrm>
              <a:off x="56073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2" name="Ellipse 411"/>
            <p:cNvSpPr/>
            <p:nvPr/>
          </p:nvSpPr>
          <p:spPr>
            <a:xfrm>
              <a:off x="108202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3" name="Ellipse 412"/>
            <p:cNvSpPr/>
            <p:nvPr/>
          </p:nvSpPr>
          <p:spPr>
            <a:xfrm>
              <a:off x="133348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4" name="Ellipse 413"/>
            <p:cNvSpPr/>
            <p:nvPr/>
          </p:nvSpPr>
          <p:spPr>
            <a:xfrm>
              <a:off x="155446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5" name="Ellipse 414"/>
            <p:cNvSpPr/>
            <p:nvPr/>
          </p:nvSpPr>
          <p:spPr>
            <a:xfrm>
              <a:off x="180592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6" name="Ellipse 415"/>
            <p:cNvSpPr/>
            <p:nvPr/>
          </p:nvSpPr>
          <p:spPr>
            <a:xfrm>
              <a:off x="204214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7" name="Ellipse 416"/>
            <p:cNvSpPr/>
            <p:nvPr/>
          </p:nvSpPr>
          <p:spPr>
            <a:xfrm>
              <a:off x="229360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8" name="Ellipse 417"/>
            <p:cNvSpPr/>
            <p:nvPr/>
          </p:nvSpPr>
          <p:spPr>
            <a:xfrm>
              <a:off x="251458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9" name="Ellipse 418"/>
            <p:cNvSpPr/>
            <p:nvPr/>
          </p:nvSpPr>
          <p:spPr>
            <a:xfrm>
              <a:off x="276604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0" name="Ellipse 419"/>
            <p:cNvSpPr/>
            <p:nvPr/>
          </p:nvSpPr>
          <p:spPr>
            <a:xfrm>
              <a:off x="30022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1" name="Ellipse 420"/>
            <p:cNvSpPr/>
            <p:nvPr/>
          </p:nvSpPr>
          <p:spPr>
            <a:xfrm>
              <a:off x="32537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2" name="Ellipse 421"/>
            <p:cNvSpPr/>
            <p:nvPr/>
          </p:nvSpPr>
          <p:spPr>
            <a:xfrm>
              <a:off x="347470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3" name="Ellipse 422"/>
            <p:cNvSpPr/>
            <p:nvPr/>
          </p:nvSpPr>
          <p:spPr>
            <a:xfrm>
              <a:off x="37261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4" name="Ellipse 423"/>
            <p:cNvSpPr/>
            <p:nvPr/>
          </p:nvSpPr>
          <p:spPr>
            <a:xfrm>
              <a:off x="396238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5" name="Ellipse 424"/>
            <p:cNvSpPr/>
            <p:nvPr/>
          </p:nvSpPr>
          <p:spPr>
            <a:xfrm>
              <a:off x="421384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6" name="Ellipse 425"/>
            <p:cNvSpPr/>
            <p:nvPr/>
          </p:nvSpPr>
          <p:spPr>
            <a:xfrm>
              <a:off x="443482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7" name="Ellipse 426"/>
            <p:cNvSpPr/>
            <p:nvPr/>
          </p:nvSpPr>
          <p:spPr>
            <a:xfrm>
              <a:off x="468628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8" name="Ellipse 427"/>
            <p:cNvSpPr/>
            <p:nvPr/>
          </p:nvSpPr>
          <p:spPr>
            <a:xfrm>
              <a:off x="48920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9" name="Ellipse 428"/>
            <p:cNvSpPr/>
            <p:nvPr/>
          </p:nvSpPr>
          <p:spPr>
            <a:xfrm>
              <a:off x="514348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0" name="Ellipse 429"/>
            <p:cNvSpPr/>
            <p:nvPr/>
          </p:nvSpPr>
          <p:spPr>
            <a:xfrm>
              <a:off x="53644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1" name="Ellipse 430"/>
            <p:cNvSpPr/>
            <p:nvPr/>
          </p:nvSpPr>
          <p:spPr>
            <a:xfrm>
              <a:off x="56159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2" name="Ellipse 431"/>
            <p:cNvSpPr/>
            <p:nvPr/>
          </p:nvSpPr>
          <p:spPr>
            <a:xfrm>
              <a:off x="112145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3" name="Ellipse 432"/>
            <p:cNvSpPr/>
            <p:nvPr/>
          </p:nvSpPr>
          <p:spPr>
            <a:xfrm>
              <a:off x="137291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4" name="Ellipse 433"/>
            <p:cNvSpPr/>
            <p:nvPr/>
          </p:nvSpPr>
          <p:spPr>
            <a:xfrm>
              <a:off x="159389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5" name="Ellipse 434"/>
            <p:cNvSpPr/>
            <p:nvPr/>
          </p:nvSpPr>
          <p:spPr>
            <a:xfrm>
              <a:off x="184535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6" name="Ellipse 435"/>
            <p:cNvSpPr/>
            <p:nvPr/>
          </p:nvSpPr>
          <p:spPr>
            <a:xfrm>
              <a:off x="208157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7" name="Ellipse 436"/>
            <p:cNvSpPr/>
            <p:nvPr/>
          </p:nvSpPr>
          <p:spPr>
            <a:xfrm>
              <a:off x="233303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8" name="Ellipse 437"/>
            <p:cNvSpPr/>
            <p:nvPr/>
          </p:nvSpPr>
          <p:spPr>
            <a:xfrm>
              <a:off x="255401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9" name="Ellipse 438"/>
            <p:cNvSpPr/>
            <p:nvPr/>
          </p:nvSpPr>
          <p:spPr>
            <a:xfrm>
              <a:off x="280547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0" name="Ellipse 439"/>
            <p:cNvSpPr/>
            <p:nvPr/>
          </p:nvSpPr>
          <p:spPr>
            <a:xfrm>
              <a:off x="30416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1" name="Ellipse 440"/>
            <p:cNvSpPr/>
            <p:nvPr/>
          </p:nvSpPr>
          <p:spPr>
            <a:xfrm>
              <a:off x="32931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2" name="Ellipse 441"/>
            <p:cNvSpPr/>
            <p:nvPr/>
          </p:nvSpPr>
          <p:spPr>
            <a:xfrm>
              <a:off x="351413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3" name="Ellipse 442"/>
            <p:cNvSpPr/>
            <p:nvPr/>
          </p:nvSpPr>
          <p:spPr>
            <a:xfrm>
              <a:off x="37655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4" name="Ellipse 443"/>
            <p:cNvSpPr/>
            <p:nvPr/>
          </p:nvSpPr>
          <p:spPr>
            <a:xfrm>
              <a:off x="400181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5" name="Ellipse 444"/>
            <p:cNvSpPr/>
            <p:nvPr/>
          </p:nvSpPr>
          <p:spPr>
            <a:xfrm>
              <a:off x="425327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6" name="Ellipse 445"/>
            <p:cNvSpPr/>
            <p:nvPr/>
          </p:nvSpPr>
          <p:spPr>
            <a:xfrm>
              <a:off x="447425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7" name="Ellipse 446"/>
            <p:cNvSpPr/>
            <p:nvPr/>
          </p:nvSpPr>
          <p:spPr>
            <a:xfrm>
              <a:off x="472571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8" name="Ellipse 447"/>
            <p:cNvSpPr/>
            <p:nvPr/>
          </p:nvSpPr>
          <p:spPr>
            <a:xfrm>
              <a:off x="49314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9" name="Ellipse 448"/>
            <p:cNvSpPr/>
            <p:nvPr/>
          </p:nvSpPr>
          <p:spPr>
            <a:xfrm>
              <a:off x="518291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0" name="Ellipse 449"/>
            <p:cNvSpPr/>
            <p:nvPr/>
          </p:nvSpPr>
          <p:spPr>
            <a:xfrm>
              <a:off x="54038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1" name="Ellipse 450"/>
            <p:cNvSpPr/>
            <p:nvPr/>
          </p:nvSpPr>
          <p:spPr>
            <a:xfrm>
              <a:off x="56553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2" name="Ellipse 451"/>
            <p:cNvSpPr/>
            <p:nvPr/>
          </p:nvSpPr>
          <p:spPr>
            <a:xfrm>
              <a:off x="114530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3" name="Ellipse 452"/>
            <p:cNvSpPr/>
            <p:nvPr/>
          </p:nvSpPr>
          <p:spPr>
            <a:xfrm>
              <a:off x="139676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4" name="Ellipse 453"/>
            <p:cNvSpPr/>
            <p:nvPr/>
          </p:nvSpPr>
          <p:spPr>
            <a:xfrm>
              <a:off x="161774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5" name="Ellipse 454"/>
            <p:cNvSpPr/>
            <p:nvPr/>
          </p:nvSpPr>
          <p:spPr>
            <a:xfrm>
              <a:off x="186920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6" name="Ellipse 455"/>
            <p:cNvSpPr/>
            <p:nvPr/>
          </p:nvSpPr>
          <p:spPr>
            <a:xfrm>
              <a:off x="210542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7" name="Ellipse 456"/>
            <p:cNvSpPr/>
            <p:nvPr/>
          </p:nvSpPr>
          <p:spPr>
            <a:xfrm>
              <a:off x="235688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8" name="Ellipse 457"/>
            <p:cNvSpPr/>
            <p:nvPr/>
          </p:nvSpPr>
          <p:spPr>
            <a:xfrm>
              <a:off x="257786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9" name="Ellipse 458"/>
            <p:cNvSpPr/>
            <p:nvPr/>
          </p:nvSpPr>
          <p:spPr>
            <a:xfrm>
              <a:off x="282932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0" name="Ellipse 459"/>
            <p:cNvSpPr/>
            <p:nvPr/>
          </p:nvSpPr>
          <p:spPr>
            <a:xfrm>
              <a:off x="30655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1" name="Ellipse 460"/>
            <p:cNvSpPr/>
            <p:nvPr/>
          </p:nvSpPr>
          <p:spPr>
            <a:xfrm>
              <a:off x="33170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2" name="Ellipse 461"/>
            <p:cNvSpPr/>
            <p:nvPr/>
          </p:nvSpPr>
          <p:spPr>
            <a:xfrm>
              <a:off x="353798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3" name="Ellipse 462"/>
            <p:cNvSpPr/>
            <p:nvPr/>
          </p:nvSpPr>
          <p:spPr>
            <a:xfrm>
              <a:off x="37894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4" name="Ellipse 463"/>
            <p:cNvSpPr/>
            <p:nvPr/>
          </p:nvSpPr>
          <p:spPr>
            <a:xfrm>
              <a:off x="402566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5" name="Ellipse 464"/>
            <p:cNvSpPr/>
            <p:nvPr/>
          </p:nvSpPr>
          <p:spPr>
            <a:xfrm>
              <a:off x="427712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6" name="Ellipse 465"/>
            <p:cNvSpPr/>
            <p:nvPr/>
          </p:nvSpPr>
          <p:spPr>
            <a:xfrm>
              <a:off x="449810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7" name="Ellipse 466"/>
            <p:cNvSpPr/>
            <p:nvPr/>
          </p:nvSpPr>
          <p:spPr>
            <a:xfrm>
              <a:off x="474956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8" name="Ellipse 467"/>
            <p:cNvSpPr/>
            <p:nvPr/>
          </p:nvSpPr>
          <p:spPr>
            <a:xfrm>
              <a:off x="49553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9" name="Ellipse 468"/>
            <p:cNvSpPr/>
            <p:nvPr/>
          </p:nvSpPr>
          <p:spPr>
            <a:xfrm>
              <a:off x="520676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0" name="Ellipse 469"/>
            <p:cNvSpPr/>
            <p:nvPr/>
          </p:nvSpPr>
          <p:spPr>
            <a:xfrm>
              <a:off x="54277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1" name="Ellipse 470"/>
            <p:cNvSpPr/>
            <p:nvPr/>
          </p:nvSpPr>
          <p:spPr>
            <a:xfrm>
              <a:off x="56792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2" name="Ellipse 471"/>
            <p:cNvSpPr/>
            <p:nvPr/>
          </p:nvSpPr>
          <p:spPr>
            <a:xfrm>
              <a:off x="117677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3" name="Ellipse 472"/>
            <p:cNvSpPr/>
            <p:nvPr/>
          </p:nvSpPr>
          <p:spPr>
            <a:xfrm>
              <a:off x="142823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4" name="Ellipse 473"/>
            <p:cNvSpPr/>
            <p:nvPr/>
          </p:nvSpPr>
          <p:spPr>
            <a:xfrm>
              <a:off x="164921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5" name="Ellipse 474"/>
            <p:cNvSpPr/>
            <p:nvPr/>
          </p:nvSpPr>
          <p:spPr>
            <a:xfrm>
              <a:off x="190067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6" name="Ellipse 475"/>
            <p:cNvSpPr/>
            <p:nvPr/>
          </p:nvSpPr>
          <p:spPr>
            <a:xfrm>
              <a:off x="213689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7" name="Ellipse 476"/>
            <p:cNvSpPr/>
            <p:nvPr/>
          </p:nvSpPr>
          <p:spPr>
            <a:xfrm>
              <a:off x="238835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8" name="Ellipse 477"/>
            <p:cNvSpPr/>
            <p:nvPr/>
          </p:nvSpPr>
          <p:spPr>
            <a:xfrm>
              <a:off x="260933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9" name="Ellipse 478"/>
            <p:cNvSpPr/>
            <p:nvPr/>
          </p:nvSpPr>
          <p:spPr>
            <a:xfrm>
              <a:off x="286079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0" name="Ellipse 479"/>
            <p:cNvSpPr/>
            <p:nvPr/>
          </p:nvSpPr>
          <p:spPr>
            <a:xfrm>
              <a:off x="30970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1" name="Ellipse 480"/>
            <p:cNvSpPr/>
            <p:nvPr/>
          </p:nvSpPr>
          <p:spPr>
            <a:xfrm>
              <a:off x="33484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2" name="Ellipse 481"/>
            <p:cNvSpPr/>
            <p:nvPr/>
          </p:nvSpPr>
          <p:spPr>
            <a:xfrm>
              <a:off x="356945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3" name="Ellipse 482"/>
            <p:cNvSpPr/>
            <p:nvPr/>
          </p:nvSpPr>
          <p:spPr>
            <a:xfrm>
              <a:off x="38209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4" name="Ellipse 483"/>
            <p:cNvSpPr/>
            <p:nvPr/>
          </p:nvSpPr>
          <p:spPr>
            <a:xfrm>
              <a:off x="405713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5" name="Ellipse 484"/>
            <p:cNvSpPr/>
            <p:nvPr/>
          </p:nvSpPr>
          <p:spPr>
            <a:xfrm>
              <a:off x="430859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6" name="Ellipse 485"/>
            <p:cNvSpPr/>
            <p:nvPr/>
          </p:nvSpPr>
          <p:spPr>
            <a:xfrm>
              <a:off x="452957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7" name="Ellipse 486"/>
            <p:cNvSpPr/>
            <p:nvPr/>
          </p:nvSpPr>
          <p:spPr>
            <a:xfrm>
              <a:off x="478103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8" name="Ellipse 487"/>
            <p:cNvSpPr/>
            <p:nvPr/>
          </p:nvSpPr>
          <p:spPr>
            <a:xfrm>
              <a:off x="49867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9" name="Ellipse 488"/>
            <p:cNvSpPr/>
            <p:nvPr/>
          </p:nvSpPr>
          <p:spPr>
            <a:xfrm>
              <a:off x="523823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0" name="Ellipse 489"/>
            <p:cNvSpPr/>
            <p:nvPr/>
          </p:nvSpPr>
          <p:spPr>
            <a:xfrm>
              <a:off x="54592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1" name="Ellipse 490"/>
            <p:cNvSpPr/>
            <p:nvPr/>
          </p:nvSpPr>
          <p:spPr>
            <a:xfrm>
              <a:off x="57106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92" name="Connecteur droit avec flèche 491"/>
          <p:cNvCxnSpPr/>
          <p:nvPr/>
        </p:nvCxnSpPr>
        <p:spPr>
          <a:xfrm>
            <a:off x="1156738" y="4867625"/>
            <a:ext cx="0" cy="24443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Connecteur droit avec flèche 492"/>
          <p:cNvCxnSpPr/>
          <p:nvPr/>
        </p:nvCxnSpPr>
        <p:spPr>
          <a:xfrm>
            <a:off x="1178227" y="5122522"/>
            <a:ext cx="232024" cy="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ZoneTexte 493"/>
          <p:cNvSpPr txBox="1"/>
          <p:nvPr/>
        </p:nvSpPr>
        <p:spPr>
          <a:xfrm>
            <a:off x="7170682" y="224454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Vijaya" panose="020B0604020202020204" pitchFamily="34" charset="0"/>
                <a:cs typeface="Vijaya" panose="020B0604020202020204" pitchFamily="34" charset="0"/>
              </a:rPr>
              <a:t>a</a:t>
            </a:r>
            <a:r>
              <a:rPr lang="fr-FR" b="1" baseline="-25000" dirty="0" err="1">
                <a:latin typeface="Vijaya" panose="020B0604020202020204" pitchFamily="34" charset="0"/>
                <a:cs typeface="Vijaya" panose="020B0604020202020204" pitchFamily="34" charset="0"/>
              </a:rPr>
              <a:t>x</a:t>
            </a:r>
            <a:endParaRPr lang="fr-FR" b="1" baseline="-25000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sp>
        <p:nvSpPr>
          <p:cNvPr id="495" name="ZoneTexte 494"/>
          <p:cNvSpPr txBox="1"/>
          <p:nvPr/>
        </p:nvSpPr>
        <p:spPr>
          <a:xfrm>
            <a:off x="5320753" y="4427162"/>
            <a:ext cx="6082499" cy="89255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Chaque ligne de balayage est correcte mais </a:t>
            </a:r>
          </a:p>
          <a:p>
            <a:r>
              <a:rPr lang="fr-FR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position dans l’espace peut être corrigée</a:t>
            </a:r>
          </a:p>
        </p:txBody>
      </p:sp>
      <p:graphicFrame>
        <p:nvGraphicFramePr>
          <p:cNvPr id="497" name="Diagramme 496">
            <a:extLst>
              <a:ext uri="{FF2B5EF4-FFF2-40B4-BE49-F238E27FC236}">
                <a16:creationId xmlns:a16="http://schemas.microsoft.com/office/drawing/2014/main" id="{1EFA576E-67E3-4649-ACA6-6542D2266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979056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9A85C00D-D187-87D5-287E-F0E4E1630634}"/>
              </a:ext>
            </a:extLst>
          </p:cNvPr>
          <p:cNvSpPr txBox="1"/>
          <p:nvPr/>
        </p:nvSpPr>
        <p:spPr>
          <a:xfrm>
            <a:off x="7894775" y="1796812"/>
            <a:ext cx="1641796" cy="492443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Hypothèse</a:t>
            </a:r>
          </a:p>
        </p:txBody>
      </p:sp>
    </p:spTree>
    <p:extLst>
      <p:ext uri="{BB962C8B-B14F-4D97-AF65-F5344CB8AC3E}">
        <p14:creationId xmlns:p14="http://schemas.microsoft.com/office/powerpoint/2010/main" val="33669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09C39AA8-8D6F-4208-B1CA-9810031DF05E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11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65" name="Picture 2" descr="Résultat de recherche d'images pour &quot;sphere nuance noir et blanc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84" y="1055377"/>
            <a:ext cx="3704099" cy="37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2" name="Picture 2" descr="Résultat de recherche d'images pour &quot;sphere nuance noir et blanc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98" y="1055377"/>
            <a:ext cx="3704099" cy="37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1177686" y="1300063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3" name="Connecteur droit 1672"/>
          <p:cNvCxnSpPr/>
          <p:nvPr/>
        </p:nvCxnSpPr>
        <p:spPr>
          <a:xfrm>
            <a:off x="1177686" y="1486676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4" name="Connecteur droit 1673"/>
          <p:cNvCxnSpPr/>
          <p:nvPr/>
        </p:nvCxnSpPr>
        <p:spPr>
          <a:xfrm>
            <a:off x="1177686" y="1662013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5" name="Connecteur droit 1674"/>
          <p:cNvCxnSpPr/>
          <p:nvPr/>
        </p:nvCxnSpPr>
        <p:spPr>
          <a:xfrm>
            <a:off x="1177686" y="1848625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6" name="Connecteur droit 1675"/>
          <p:cNvCxnSpPr/>
          <p:nvPr/>
        </p:nvCxnSpPr>
        <p:spPr>
          <a:xfrm>
            <a:off x="1177686" y="1994024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7" name="Connecteur droit 1676"/>
          <p:cNvCxnSpPr/>
          <p:nvPr/>
        </p:nvCxnSpPr>
        <p:spPr>
          <a:xfrm>
            <a:off x="1177686" y="2141207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8" name="Connecteur droit 1677"/>
          <p:cNvCxnSpPr/>
          <p:nvPr/>
        </p:nvCxnSpPr>
        <p:spPr>
          <a:xfrm>
            <a:off x="1177686" y="2309158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9" name="Connecteur droit 1678"/>
          <p:cNvCxnSpPr/>
          <p:nvPr/>
        </p:nvCxnSpPr>
        <p:spPr>
          <a:xfrm>
            <a:off x="1177686" y="2477109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0" name="Connecteur droit 1679"/>
          <p:cNvCxnSpPr/>
          <p:nvPr/>
        </p:nvCxnSpPr>
        <p:spPr>
          <a:xfrm>
            <a:off x="1177686" y="2663721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1" name="Connecteur droit 1680"/>
          <p:cNvCxnSpPr/>
          <p:nvPr/>
        </p:nvCxnSpPr>
        <p:spPr>
          <a:xfrm>
            <a:off x="1177686" y="2850333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2" name="Connecteur droit 1681"/>
          <p:cNvCxnSpPr/>
          <p:nvPr/>
        </p:nvCxnSpPr>
        <p:spPr>
          <a:xfrm>
            <a:off x="1177686" y="2999623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3" name="Connecteur droit 1682"/>
          <p:cNvCxnSpPr/>
          <p:nvPr/>
        </p:nvCxnSpPr>
        <p:spPr>
          <a:xfrm>
            <a:off x="1177686" y="3186235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4" name="Connecteur droit 1683"/>
          <p:cNvCxnSpPr/>
          <p:nvPr/>
        </p:nvCxnSpPr>
        <p:spPr>
          <a:xfrm>
            <a:off x="1177686" y="3316864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5" name="Connecteur droit 1684"/>
          <p:cNvCxnSpPr/>
          <p:nvPr/>
        </p:nvCxnSpPr>
        <p:spPr>
          <a:xfrm>
            <a:off x="1177686" y="3503476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6" name="Connecteur droit 1685"/>
          <p:cNvCxnSpPr/>
          <p:nvPr/>
        </p:nvCxnSpPr>
        <p:spPr>
          <a:xfrm>
            <a:off x="1177686" y="3671427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7" name="Connecteur droit 1686"/>
          <p:cNvCxnSpPr/>
          <p:nvPr/>
        </p:nvCxnSpPr>
        <p:spPr>
          <a:xfrm>
            <a:off x="1177686" y="3839378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8" name="Connecteur droit 1687"/>
          <p:cNvCxnSpPr/>
          <p:nvPr/>
        </p:nvCxnSpPr>
        <p:spPr>
          <a:xfrm>
            <a:off x="1177686" y="3988668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9" name="Connecteur droit 1688"/>
          <p:cNvCxnSpPr/>
          <p:nvPr/>
        </p:nvCxnSpPr>
        <p:spPr>
          <a:xfrm>
            <a:off x="1177686" y="4156619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0" name="Connecteur droit 1689"/>
          <p:cNvCxnSpPr/>
          <p:nvPr/>
        </p:nvCxnSpPr>
        <p:spPr>
          <a:xfrm>
            <a:off x="1177686" y="4324570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1" name="Connecteur droit 1690"/>
          <p:cNvCxnSpPr/>
          <p:nvPr/>
        </p:nvCxnSpPr>
        <p:spPr>
          <a:xfrm>
            <a:off x="1177686" y="4511182"/>
            <a:ext cx="3189762" cy="101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4" name="Connecteur droit 1763"/>
          <p:cNvCxnSpPr/>
          <p:nvPr/>
        </p:nvCxnSpPr>
        <p:spPr>
          <a:xfrm rot="5400000">
            <a:off x="8810666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5" name="Connecteur droit 1764"/>
          <p:cNvCxnSpPr/>
          <p:nvPr/>
        </p:nvCxnSpPr>
        <p:spPr>
          <a:xfrm rot="5400000">
            <a:off x="8624053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6" name="Connecteur droit 1765"/>
          <p:cNvCxnSpPr/>
          <p:nvPr/>
        </p:nvCxnSpPr>
        <p:spPr>
          <a:xfrm rot="5400000">
            <a:off x="8448716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7" name="Connecteur droit 1766"/>
          <p:cNvCxnSpPr/>
          <p:nvPr/>
        </p:nvCxnSpPr>
        <p:spPr>
          <a:xfrm rot="5400000">
            <a:off x="8262104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8" name="Connecteur droit 1767"/>
          <p:cNvCxnSpPr/>
          <p:nvPr/>
        </p:nvCxnSpPr>
        <p:spPr>
          <a:xfrm rot="5400000">
            <a:off x="8116705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9" name="Connecteur droit 1768"/>
          <p:cNvCxnSpPr/>
          <p:nvPr/>
        </p:nvCxnSpPr>
        <p:spPr>
          <a:xfrm rot="5400000">
            <a:off x="7969522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0" name="Connecteur droit 1769"/>
          <p:cNvCxnSpPr/>
          <p:nvPr/>
        </p:nvCxnSpPr>
        <p:spPr>
          <a:xfrm rot="5400000">
            <a:off x="7801571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1" name="Connecteur droit 1770"/>
          <p:cNvCxnSpPr/>
          <p:nvPr/>
        </p:nvCxnSpPr>
        <p:spPr>
          <a:xfrm rot="5400000">
            <a:off x="7633620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2" name="Connecteur droit 1771"/>
          <p:cNvCxnSpPr/>
          <p:nvPr/>
        </p:nvCxnSpPr>
        <p:spPr>
          <a:xfrm rot="5400000">
            <a:off x="7447008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3" name="Connecteur droit 1772"/>
          <p:cNvCxnSpPr/>
          <p:nvPr/>
        </p:nvCxnSpPr>
        <p:spPr>
          <a:xfrm rot="5400000">
            <a:off x="7260396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4" name="Connecteur droit 1773"/>
          <p:cNvCxnSpPr/>
          <p:nvPr/>
        </p:nvCxnSpPr>
        <p:spPr>
          <a:xfrm rot="5400000">
            <a:off x="7111106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5" name="Connecteur droit 1774"/>
          <p:cNvCxnSpPr/>
          <p:nvPr/>
        </p:nvCxnSpPr>
        <p:spPr>
          <a:xfrm rot="5400000">
            <a:off x="6924494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6" name="Connecteur droit 1775"/>
          <p:cNvCxnSpPr/>
          <p:nvPr/>
        </p:nvCxnSpPr>
        <p:spPr>
          <a:xfrm rot="5400000">
            <a:off x="6793865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7" name="Connecteur droit 1776"/>
          <p:cNvCxnSpPr/>
          <p:nvPr/>
        </p:nvCxnSpPr>
        <p:spPr>
          <a:xfrm rot="5400000">
            <a:off x="6607253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8" name="Connecteur droit 1777"/>
          <p:cNvCxnSpPr/>
          <p:nvPr/>
        </p:nvCxnSpPr>
        <p:spPr>
          <a:xfrm rot="5400000">
            <a:off x="6439302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9" name="Connecteur droit 1778"/>
          <p:cNvCxnSpPr/>
          <p:nvPr/>
        </p:nvCxnSpPr>
        <p:spPr>
          <a:xfrm rot="5400000">
            <a:off x="6271351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0" name="Connecteur droit 1779"/>
          <p:cNvCxnSpPr/>
          <p:nvPr/>
        </p:nvCxnSpPr>
        <p:spPr>
          <a:xfrm rot="5400000">
            <a:off x="6122061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1" name="Connecteur droit 1780"/>
          <p:cNvCxnSpPr/>
          <p:nvPr/>
        </p:nvCxnSpPr>
        <p:spPr>
          <a:xfrm rot="5400000">
            <a:off x="5954110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2" name="Connecteur droit 1781"/>
          <p:cNvCxnSpPr/>
          <p:nvPr/>
        </p:nvCxnSpPr>
        <p:spPr>
          <a:xfrm rot="5400000">
            <a:off x="5786159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3" name="Connecteur droit 1782"/>
          <p:cNvCxnSpPr/>
          <p:nvPr/>
        </p:nvCxnSpPr>
        <p:spPr>
          <a:xfrm rot="5400000">
            <a:off x="5599547" y="2913243"/>
            <a:ext cx="3189762" cy="1010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5179813C-C275-48D6-8EC5-6C8C266E8598}"/>
              </a:ext>
            </a:extLst>
          </p:cNvPr>
          <p:cNvSpPr txBox="1"/>
          <p:nvPr/>
        </p:nvSpPr>
        <p:spPr>
          <a:xfrm>
            <a:off x="379675" y="108525"/>
            <a:ext cx="731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Combiner les informations en utilisant la rotation de scan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E6FC364-B5B0-48AA-9DF5-AAAC4CCE0E36}"/>
              </a:ext>
            </a:extLst>
          </p:cNvPr>
          <p:cNvSpPr txBox="1"/>
          <p:nvPr/>
        </p:nvSpPr>
        <p:spPr>
          <a:xfrm>
            <a:off x="2236914" y="4942007"/>
            <a:ext cx="899605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01C80FD-D1A5-45FE-B77D-229CD7E7D750}"/>
              </a:ext>
            </a:extLst>
          </p:cNvPr>
          <p:cNvSpPr txBox="1"/>
          <p:nvPr/>
        </p:nvSpPr>
        <p:spPr>
          <a:xfrm>
            <a:off x="8352821" y="4942007"/>
            <a:ext cx="1015021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E0D3780-483D-4355-9EB9-D6C29CAF55F7}"/>
              </a:ext>
            </a:extLst>
          </p:cNvPr>
          <p:cNvSpPr txBox="1"/>
          <p:nvPr/>
        </p:nvSpPr>
        <p:spPr>
          <a:xfrm>
            <a:off x="1186946" y="5388327"/>
            <a:ext cx="29995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Lignes correctes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Position des lignes à corriger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237F2E7-0F04-4882-9468-450BFB60D75D}"/>
              </a:ext>
            </a:extLst>
          </p:cNvPr>
          <p:cNvSpPr txBox="1"/>
          <p:nvPr/>
        </p:nvSpPr>
        <p:spPr>
          <a:xfrm>
            <a:off x="7215801" y="5388327"/>
            <a:ext cx="32688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Colonnes correctes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Position des colonnes à corriger</a:t>
            </a:r>
          </a:p>
        </p:txBody>
      </p:sp>
      <p:graphicFrame>
        <p:nvGraphicFramePr>
          <p:cNvPr id="52" name="Diagramme 51">
            <a:extLst>
              <a:ext uri="{FF2B5EF4-FFF2-40B4-BE49-F238E27FC236}">
                <a16:creationId xmlns:a16="http://schemas.microsoft.com/office/drawing/2014/main" id="{1EFA576E-67E3-4649-ACA6-6542D2266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979056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96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023 C 0.00013 2.22222E-6 0.00105 -0.00116 0.00157 -0.00185 C 0.00248 -0.00301 0.00222 -0.00209 0.00313 -0.00394 C 0.00326 -0.0044 0.00339 -0.00486 0.00352 -0.00533 C 0.00326 -0.00556 0.003 -0.00625 0.00274 -0.00602 C 0.00013 -0.00556 0.00092 -0.00463 -0.00117 -0.00324 L -0.00234 -0.00255 C -0.00247 -0.00209 -0.00286 -0.00162 -0.00273 -0.00116 C -0.00273 -0.00047 -0.00221 -0.00023 -0.00195 0.00023 C -0.00156 0.00092 -0.00065 0.00185 -3.75E-6 0.00231 C 0.00039 0.00254 0.00079 0.00278 0.00118 0.00301 C 0.00248 0.00347 0.00378 0.00347 0.00508 0.0037 C 0.00482 0.00463 0.00456 0.00555 0.0043 0.00648 C 0.00404 0.00717 0.00378 0.00741 0.00352 0.00787 C 0.003 0.00856 0.00196 0.00903 0.00157 0.00926 C -0.00143 0.00879 -0.00377 0.01111 -0.00234 0.00578 C -0.00221 0.00509 -0.0013 0.00393 -0.00078 0.0037 C 0.00105 0.00301 0.00469 0.00231 0.00469 0.00231 C 0.00456 0.00116 0.00482 -0.00255 0.00352 -0.00255 C 0.00313 -0.00255 0.00118 -0.00162 0.00079 -0.00116 C 0.00052 -0.00093 -0.00013 0.00023 -3.75E-6 0.00023 Z " pathEditMode="relative" ptsTypes="AAAAAAAAAAAAAAAAAAAAA">
                                      <p:cBhvr>
                                        <p:cTn id="9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23 C -0.00533 -0.00092 -0.00403 0.00093 -0.00195 -0.00254 C -0.00182 -0.00301 -0.00169 -0.00347 -0.00156 -0.00393 C 0.00026 -0.00231 -0.00026 -0.00254 0.00352 -0.00393 C 0.00378 -0.00416 0.003 -0.0044 0.00274 -0.00463 C 0.0017 -0.0044 0.00065 -0.0044 -0.00039 -0.00393 C -0.00065 -0.00393 -0.00091 -0.00347 -0.00117 -0.00347 C -0.00156 -0.00301 -0.00195 -0.00301 -0.00234 -0.00254 C -0.00273 -0.00301 -0.00338 -0.00277 -0.00351 -0.00347 C -0.00364 -0.00393 -0.00299 -0.00393 -0.00273 -0.00393 C -0.00208 -0.00393 -0.00143 -0.00347 -0.00078 -0.00347 C 0.00092 -0.00185 -0.00104 -0.00347 0.00196 -0.00208 C 0.00274 -0.00162 0.00352 -0.00115 0.0043 -0.00069 L 0.00039 0.00023 Z " pathEditMode="relative" ptsTypes="AAAAAAAAAAAAAA">
                                      <p:cBhvr>
                                        <p:cTn id="96" dur="3000" fill="hold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023 C 0.00013 -0.00069 -0.0013 -0.00185 -0.00039 -0.00393 C -0.00026 -0.0044 0.00013 -0.0044 0.00039 -0.00463 C 0.00092 -0.00417 0.0017 -0.00417 0.00196 -0.00324 C 0.00209 -0.00255 0.00183 -0.00116 0.00157 -0.00046 C 0.00118 0.00023 -3.75E-6 0.00093 -3.75E-6 0.00093 C -0.00052 0.00185 -0.00091 0.00324 -0.00156 0.0037 C -0.00182 0.00394 -0.0026 0.00463 -0.00234 0.00463 C -0.00065 0.00463 0.00105 0.00394 0.00274 0.0037 C 0.00248 0.00324 0.00222 0.00278 0.00196 0.00232 C 0.00092 0.00116 -0.00065 0.00116 -0.00156 0.00093 C 0.00013 -0.00046 -0.00026 0.00116 -3.75E-6 0.00023 Z " pathEditMode="relative" ptsTypes="AAAAAAAAAAAA">
                                      <p:cBhvr>
                                        <p:cTn id="98" dur="3000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023 C -3.75E-6 0.00046 0.00079 0.00115 0.00118 0.00162 C 0.00144 0.00185 0.00196 0.00277 0.00196 0.00231 L 0.00118 0.00092 C 0.00079 0.00115 0.00039 0.00138 -3.75E-6 0.00162 C -0.00065 0.00185 -0.00156 0.003 -0.00156 0.003 C -0.00065 -0.00047 -0.00104 0.00115 -0.00039 -0.00162 C 0.00013 -0.00162 0.00092 -0.00186 0.00118 -0.00116 C 0.00209 0.00138 -0.00091 0.00254 0.00196 0.00092 C 0.00235 0.00046 0.00352 -0.00024 0.00313 -0.00047 C 0.00235 -0.00093 0.00157 4.44444E-6 0.00079 0.00023 C 0.00052 0.00023 -0.00013 4.44444E-6 -3.75E-6 0.00023 Z " pathEditMode="relative" ptsTypes="AAAAAAAAAAAA">
                                      <p:cBhvr>
                                        <p:cTn id="100" dur="3000" fill="hold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023 C 0.00052 -0.00023 0.00092 -0.0007 0.00144 -0.00116 C 0.00183 -0.00139 0.00248 -0.00116 0.00261 -0.00185 C 0.00274 -0.00255 0.00209 -0.00278 0.00183 -0.00324 C -0.00468 -0.00232 -0.00364 -0.00509 -0.00273 -0.00116 C -0.0026 -0.00046 -0.00247 0.00023 -0.00234 0.00092 C -0.00026 0.00046 0.003 0.00231 0.00144 -0.00116 C 0.00131 -0.00162 0.00092 -0.00208 0.00079 -0.00255 C -0.00052 -0.00232 -0.00208 -0.00301 -0.00312 -0.00185 C -0.00364 -0.00139 -0.00325 0.00023 -0.00273 0.00092 C -0.00247 0.00139 -0.00195 0.00046 -0.00156 0.00023 C -0.00143 1.11111E-6 -0.00052 -0.00208 -3.75E-6 -0.00185 C 0.00026 -0.00162 0.00105 -0.0007 0.00079 -0.00046 C 0.00026 1.11111E-6 -0.00026 -0.00093 -0.00078 -0.00116 L -3.75E-6 0.00023 Z " pathEditMode="relative" ptsTypes="AAAAAAAAAAAAAAA">
                                      <p:cBhvr>
                                        <p:cTn id="102" dur="3000" fill="hold"/>
                                        <p:tgtEl>
                                          <p:spTgt spid="1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C -0.00078 4.81481E-6 -0.00169 4.81481E-6 -0.00195 -0.00093 C -0.00221 -0.00139 -0.00156 -0.00163 -0.00117 -0.00163 C 0.00013 -0.00209 0.00144 -0.00209 0.00274 -0.00232 C 0.00313 -0.00255 0.00391 -0.00232 0.00391 -0.00301 C 0.00391 -0.00394 0.003 -0.00348 0.00274 -0.00371 C 0.00209 -0.00417 0.00118 -0.0051 0.00118 -0.0051 C 0.00079 -0.00487 -0.00039 -0.00394 -0.00039 -0.00301 C -0.00065 0.00023 -0.00026 0.00115 0.00039 0.00324 C 0.00013 0.00416 -0.00026 0.00578 -0.00078 0.00601 C -0.00117 0.00625 -0.0013 0.00555 -0.00156 0.00532 C -0.00117 0.00509 -0.00091 0.00462 -0.00039 0.00462 C 0.00092 0.00462 -3.75E-6 0.00671 0.00079 0.00393 C 0.00052 0.003 0.00026 0.00208 -3.75E-6 0.00115 C -0.00026 0.00069 -0.00013 0.00069 -0.00039 0.00046 Z " pathEditMode="relative" ptsTypes="AAAAAAAAAAAAAAA">
                                      <p:cBhvr>
                                        <p:cTn id="104" dur="3000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93 C -3.75E-6 -0.00093 -0.00039 -0.00023 -0.00091 -0.00023 C -0.0013 -0.00023 -0.00169 -0.00046 -0.00208 -0.00093 C -0.00299 -0.00162 -0.00286 -0.00162 -0.00351 -0.00301 C -0.00299 -0.00509 -0.00338 -0.00486 -0.00169 -0.0037 C -0.00104 -0.00324 -0.00013 -0.00231 -0.00013 -0.00231 C 0.00026 0.00185 -0.00039 0.00278 0.00105 0.00463 C 0.00131 0.00509 0.00157 0.00509 0.00183 0.00556 C 0.00235 0.00509 0.00287 0.00509 0.00339 0.00463 C 0.00365 0.00463 0.00417 0.00463 0.00417 0.00394 C 0.00443 0.00208 0.00326 0.00116 0.00261 0.00046 C 0.00209 5.55112E-17 0.00105 -0.00093 0.00105 -0.00093 C 0.00039 -0.00069 -0.00052 -0.00116 -0.00091 -0.00023 C -0.00299 0.00486 0.00065 0.00556 -0.00286 0.00394 C -0.00273 0.00347 -0.0026 0.00301 -0.00247 0.00255 C -0.00208 0.00231 -0.00169 0.00231 -0.0013 0.00185 C -0.00104 0.00185 -0.00078 0.00139 -0.00052 0.00116 C -0.00013 0.00093 0.00026 0.00069 0.00065 0.00046 C 0.00013 -0.00139 0.00052 -0.00069 0.00026 -0.00093 Z " pathEditMode="relative" ptsTypes="AAAAAAAAAAAAAAAAAAA">
                                      <p:cBhvr>
                                        <p:cTn id="106" dur="3000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C -0.00039 4.44444E-6 -0.00169 -0.00209 -0.00312 -0.0007 C -0.00299 0.00046 -0.00312 0.00162 -0.00273 0.00277 C -0.00234 0.00416 -0.00013 0.00277 -3.75E-6 0.00277 C 0.00222 0.00069 0.00092 0.00115 0.00391 0.00208 C 0.00417 0.00254 0.0043 0.003 0.00469 0.00347 C 0.00482 0.0037 0.00521 0.0037 0.00547 0.00416 C 0.00586 0.00463 0.00625 0.00555 0.00664 0.00625 C 0.00756 0.00601 0.00847 0.00601 0.00938 0.00555 C 0.00964 0.00532 0.0099 0.00463 0.01016 0.00416 C 0.01042 0.00324 0.01094 0.00138 0.01094 0.00138 C 0.01081 0.00046 0.01081 -0.0007 0.01055 -0.00139 C 0.01029 -0.00209 0.00977 -0.00209 0.00938 -0.00209 C 0.00795 -0.00209 0.00677 -0.00162 0.00547 -0.00139 C 0.00521 -0.00093 0.00482 -0.0007 0.00469 4.44444E-6 C 0.00417 0.00069 0.00404 0.00231 0.00352 0.00277 C 0.00274 0.003 0.00196 0.00231 0.00118 0.00208 C 0.00092 0.00185 0.00065 0.00138 0.00039 0.00138 C -0.00013 0.00092 -0.00117 0.00162 -0.00117 0.00069 C -0.00117 -0.00047 -0.00013 0.00023 0.00039 4.44444E-6 C 0.00013 -0.00047 -0.00013 -0.00139 -0.00039 -0.00139 C -0.00078 -0.00162 -0.00104 -0.00116 -0.00117 -0.0007 C -0.0013 -0.00047 0.00026 4.44444E-6 -3.75E-6 4.44444E-6 Z " pathEditMode="relative" ptsTypes="AAAAAAAAAAAAAAAAAAAAAAA">
                                      <p:cBhvr>
                                        <p:cTn id="108" dur="3000" fill="hold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023 C 0.00039 0.00093 0.00052 0.00208 0.00118 0.00232 C 0.00183 0.00278 0.00261 0.00093 0.00313 0.00023 C 0.003 -0.00046 0.003 -0.00116 0.00274 -0.00185 C 0.0017 -0.00347 0.00105 -0.00208 0.00039 -0.00116 C -3.75E-6 -0.00069 -0.00013 -3.7037E-7 -0.00039 0.00023 C -0.0013 0.00093 -0.00221 0.00069 -0.00312 0.00093 C -0.00286 0.00116 -0.0026 0.00116 -0.00234 0.00162 C -0.00208 0.00255 -0.00234 0.0037 -0.00195 0.0044 C -0.00182 0.00486 -0.00182 0.00347 -0.00156 0.00301 C -0.00104 0.00162 -0.00091 0.00162 -3.75E-6 0.00093 C -0.00026 0.00046 -0.00052 -3.7037E-7 -0.00078 -0.00046 C -0.00117 -0.00069 -0.00169 -0.00069 -0.00195 -0.00116 C -0.00234 -0.00116 -0.00247 -0.00162 -0.00273 -0.00185 C -0.00182 -0.00255 -0.00078 -0.00393 0.00039 -0.00185 C 0.00065 -0.00116 0.00013 -3.7037E-7 -3.75E-6 0.00093 C -0.00026 -3.7037E-7 -0.00078 -0.00069 -0.00078 -0.00185 C -0.00078 -0.00231 -0.00026 -0.00139 -3.75E-6 -0.00116 L -3.75E-6 0.00023 Z " pathEditMode="relative" ptsTypes="AAAAAAAAAAAAAAAAAAA">
                                      <p:cBhvr>
                                        <p:cTn id="110" dur="30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115 C -3.75E-6 -0.00139 -0.00078 -0.00208 -0.00117 -0.00254 C -0.00143 -0.00277 -0.00169 -0.00301 -0.00195 -0.00301 C -0.00234 -0.00301 -0.00247 -0.00277 -0.00273 -0.00254 C -0.00286 -0.00208 -0.00325 -0.00162 -0.00312 -0.00115 C -0.00312 -0.00046 -0.0026 -0.00023 -0.00234 0.00024 C -0.00221 0.0007 -0.00208 0.00116 -0.00195 0.00162 C -0.00013 0.00116 0.00026 0.00047 0.00183 0.00162 C 0.00235 0.00209 0.00261 0.00255 0.003 0.00301 C 0.00352 0.00139 0.00391 0.0007 0.003 -0.00185 C 0.00287 -0.00231 0.00222 -0.00231 0.00183 -0.00254 C 0.00131 -0.00231 0.00079 -0.00231 0.00026 -0.00185 C 0.00013 -0.00139 0.00013 -0.00069 -3.75E-6 -0.00046 C -0.00026 0.00024 -0.00052 0.00047 -0.00078 0.00093 C -0.00091 0.00186 -0.00104 0.00278 -0.00117 0.00371 C -0.0013 0.00417 -0.0013 0.0051 -0.00156 0.0051 C -0.00208 0.00533 -0.0026 0.00463 -0.00312 0.0044 C -0.00312 0.00371 -0.00286 0.00047 -0.00195 0.00024 C -0.0013 0.00024 -0.00065 0.0007 -3.75E-6 0.00093 C -0.00039 0.00047 -0.00104 0.00047 -0.00117 -0.00046 C -0.0013 -0.00092 -3.75E-6 -0.00069 -3.75E-6 -0.00115 Z " pathEditMode="relative" ptsTypes="AAAAAAAAAAAAAAAAAAAAA">
                                      <p:cBhvr>
                                        <p:cTn id="112" dur="3000" fill="hold"/>
                                        <p:tgtEl>
                                          <p:spTgt spid="1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2 C -0.00117 -0.00092 -0.0026 -0.00416 -0.00325 -0.0037 C -0.00351 -0.00347 -0.00299 -0.00254 -0.00286 -0.00231 C -0.00234 -0.00162 -0.0013 -0.00092 -0.0013 -0.00092 C 0.00052 0.00255 -0.00039 0.00162 0.00144 0.00278 C 0.00157 0.00301 0.00287 0.00579 0.00339 0.00487 C 0.00365 0.0044 0.00287 0.00371 0.00261 0.00348 C 0.00209 0.00278 0.00144 0.00278 0.00105 0.00209 C 0.00013 0.00024 0.00065 0.00093 -0.00052 -0.00023 C 0.00065 -0.00393 -0.00026 -0.00277 0.00222 -0.0037 C 0.00196 -0.00347 0.0017 -0.00324 0.00144 -0.003 C 0.00118 -0.00254 0.00105 -0.00185 0.00065 -0.00162 C -0.00052 -0.00069 -0.00325 -0.00023 -0.00325 -0.00023 C -0.00351 0.00024 -0.0039 0.0007 -0.0039 0.00116 C -0.0039 0.00186 -0.00351 0.00209 -0.00325 0.00209 C -0.00273 0.00209 -0.00247 0.00139 -0.00208 0.00116 C -0.00156 0.00024 -0.00117 -0.00092 -0.00052 -0.00162 C -0.00026 -0.00185 -3.75E-6 -0.00185 0.00026 -0.00231 C 0.00065 -0.00254 0.00105 -0.00439 0.00105 -0.0037 C 0.00105 -0.00208 0.00026 -0.00092 -0.00052 -0.00092 Z " pathEditMode="relative" ptsTypes="AAAAAAAAAAAAAAAAAAAA">
                                      <p:cBhvr>
                                        <p:cTn id="114" dur="3000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00065 -0.00047 -0.00117 -0.0044 -0.00273 -0.00301 C -0.00117 2.22222E-6 -0.00195 -0.0007 0.00196 -0.00209 C 0.00248 -0.00232 0.00352 -0.00347 0.00352 -0.00347 C 0.00326 -0.00394 0.003 -0.00417 0.00274 -0.00417 C 0.00131 -0.00417 0.00039 -0.00371 -0.00091 -0.00301 C -0.00117 -0.00255 -0.00143 -0.00209 -0.00169 -0.00162 C -0.00234 0.00069 -0.00182 0.00208 -0.00169 0.00486 C -0.00117 0.0044 -0.00078 0.0044 -0.00039 0.00393 C -0.00013 0.0037 -3.75E-6 0.00301 0.00039 0.00254 C 0.00052 0.00231 0.00092 0.00208 0.00118 0.00208 C 0.00144 0.00162 0.00209 0.00116 0.00196 0.00069 C 0.0017 -0.00023 0.00039 -0.0007 0.00039 -0.0007 C -0.00013 0.00092 0.00039 0.00023 -0.00013 -0.00023 Z " pathEditMode="relative" ptsTypes="AAAAAAAAAAAAAA">
                                      <p:cBhvr>
                                        <p:cTn id="116" dur="3000" fill="hold"/>
                                        <p:tgtEl>
                                          <p:spTgt spid="1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00039 -0.00023 -0.00156 -0.00185 -0.00195 -0.00116 C -0.00247 -0.00023 -0.00143 0.00069 -0.00117 0.00162 L -0.00091 0.00301 L -0.00039 0.00463 C -0.00013 0.00393 0.00026 0.00347 0.00065 0.00301 C 0.00092 0.00278 0.00131 0.00278 0.00144 0.00255 C 0.00326 0.00023 0.00118 0.00162 0.00352 0.00023 C 0.00235 -0.0037 0.00404 0.00139 -0.00091 -0.00162 C -0.00117 -0.00208 -0.00091 -0.00324 -0.00117 -0.00394 C -0.00156 -0.0044 -0.00195 -0.0044 -0.00234 -0.0044 C -0.00221 -0.00394 -0.00221 -0.00347 -0.00195 -0.00301 C -0.0013 -0.00232 0.00039 -0.00162 0.00039 -0.00162 C -0.00013 0.00046 0.00026 -0.00046 -0.00013 -0.00023 Z " pathEditMode="relative" ptsTypes="AAAAAAAAAAAAAA">
                                      <p:cBhvr>
                                        <p:cTn id="118" dur="30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4 C 0.00026 -4.07407E-6 0.00079 -0.00023 0.00105 -0.00046 C 0.00209 -0.00138 0.00235 -0.00208 0.00313 -0.00324 C 0.00287 -0.00254 0.00313 -0.00138 0.00261 -0.00115 C 0.00079 -0.00023 -0.0013 -0.00115 -0.00325 -0.00046 C -0.00351 -0.00046 -0.00299 0.00047 -0.00286 0.00093 C -0.0026 0.00139 -0.00234 0.00139 -0.00208 0.00162 C -0.00104 0.00139 0.00039 0.00232 0.00105 0.00093 C 0.00157 -0.00023 -0.00013 -0.00069 -0.00052 -0.00185 L -0.00208 -0.00601 C -0.00234 -0.00578 -0.0026 -0.00578 -0.00286 -0.00532 C -0.00312 -0.00486 -0.00338 -0.00393 -0.00325 -0.00324 C -0.00299 -0.00231 -0.00143 -0.00138 -0.00091 -0.00115 L -0.00013 0.00024 Z " pathEditMode="relative" ptsTypes="AAAAAAAAAAAAAA">
                                      <p:cBhvr>
                                        <p:cTn id="120" dur="3000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7 C -0.00052 0.0007 -0.00221 0.00208 -0.00195 0.00347 C -0.00195 0.00394 -0.00143 0.00394 -0.00117 0.00417 C -0.00091 0.00394 -0.00078 0.00347 -0.00039 0.00347 C 0.00013 0.00301 0.00118 0.0037 0.00157 0.00278 C 0.00235 0.00023 -3.75E-6 -0.00046 -0.00039 -0.00069 C 0.00079 -0.00092 0.00196 -0.00046 0.003 -0.00139 C 0.00339 -0.00185 0.003 -0.00301 0.00261 -0.00347 C 0.00235 -0.00417 0.00183 -0.00393 0.00157 -0.00417 C 0.00039 -0.00393 -0.00078 -0.00393 -0.00195 -0.00347 C -0.00247 -0.00347 -0.00299 -0.00347 -0.00312 -0.00278 C -0.00325 -0.00231 -0.0026 -0.00231 -0.00234 -0.00208 C -0.00195 -0.00185 -0.00156 -0.00162 -0.00117 -0.00139 L -0.00039 0.0007 Z " pathEditMode="relative" ptsTypes="AAAAAAAAAAAAAA">
                                      <p:cBhvr>
                                        <p:cTn id="122" dur="3000" fill="hold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3 C 0.00013 -0.00116 0.00065 -0.00023 0.00118 -0.00023 C 0.00144 -0.00023 0.00157 -0.00093 0.00196 -0.00093 C 0.00287 -0.00093 0.00352 -0.00023 0.0043 0.00046 C 0.00378 0.00069 0.00274 0.00185 0.00222 0.00185 C 0.00144 0.00185 0.00065 0.00139 -0.00013 0.00116 C -0.00039 0.00092 -0.00104 0.00092 -0.00117 0.00046 C -0.00169 -0.00116 -0.00091 -0.00347 -0.00169 -0.0044 C -0.00234 -0.00533 -0.00351 -0.00394 -0.00429 -0.00371 C -0.00455 -0.00347 -0.00507 -0.00347 -0.00507 -0.00301 C -0.00507 -0.00023 -0.00429 -0.00023 -0.00325 0.00046 C -0.00026 -0.00046 -0.00156 0.00023 0.00065 -0.00162 L 0.00222 -0.00301 L 0.003 -0.00371 C 0.00326 -0.00324 0.00352 -0.00278 0.00352 -0.00232 C 0.00339 -0.00139 0.00235 0.00023 0.00196 0.00116 C 0.00144 0.00092 0.00065 0.00092 0.00039 0.00046 C -3.75E-6 -0.00023 0.00052 -0.00232 -0.00013 -0.00232 C -0.00065 -0.00232 -0.00026 -0.00046 -0.00039 0.00046 C -0.00052 0.00046 -0.00039 -0.00093 -0.00013 -0.00093 Z " pathEditMode="relative" ptsTypes="AAAAAAAAAAAAAAAAAAAA">
                                      <p:cBhvr>
                                        <p:cTn id="124" dur="3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7 C -0.00065 -0.00047 -0.00078 0.00023 -0.00117 0.00023 C -0.00156 2.59259E-6 -0.00195 -0.00185 -0.00195 -0.00116 C -0.00221 0.00046 -0.00169 0.00208 -0.00156 0.0037 C -0.00117 0.00324 -0.00078 0.00278 -0.00039 0.00231 C 0.00013 0.00115 -3.75E-6 2.59259E-6 -0.00039 -0.00116 C -0.00065 -0.00162 -0.00091 -0.00162 -0.00117 -0.00185 C -0.00013 -0.00579 -0.00104 -0.00486 0.00157 -0.00394 C 0.00144 -0.00209 0.00118 -0.00023 0.00118 0.00162 C 0.00118 0.00254 0.00105 0.00393 0.00157 0.0044 C 0.00196 0.00486 0.00261 0.00393 0.00313 0.0037 C 0.003 0.00301 0.00287 0.00231 0.00274 0.00162 C 0.00261 0.00115 0.00261 0.00023 0.00235 0.00023 C 0.00144 -0.00023 0.00052 -0.00047 -3.75E-6 -0.00047 Z " pathEditMode="relative" ptsTypes="AAAAAAAAAAAAAA">
                                      <p:cBhvr>
                                        <p:cTn id="126" dur="300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00026 -2.96296E-6 -0.00091 -0.00023 -0.0013 -0.00069 C -0.00156 -0.00092 -0.00169 -0.00162 -0.00208 -0.00208 C -0.00221 -0.00231 -0.0026 -0.00254 -0.00286 -0.00277 C -0.00364 -0.00254 -0.00455 -0.00301 -0.0052 -0.00208 C -0.00546 -0.00162 -0.00494 -0.00046 -0.00481 -2.96296E-6 C -0.00429 0.00139 -0.0039 0.00162 -0.00325 0.00209 C -0.00299 0.00162 -0.00273 0.00116 -0.00247 0.0007 C -3.75E-6 -0.00254 -0.0039 0.00394 -0.00052 -0.00139 C 0.00196 -0.00509 0.00013 -0.00324 0.00183 -0.00486 C 0.00222 -0.00463 0.00274 -0.0044 0.003 -0.00416 C 0.00339 -0.00393 0.00352 -0.0037 0.00378 -0.00347 C 0.00417 -0.00324 0.00456 -0.00301 0.00495 -0.00277 C 0.00508 -0.00208 0.00547 -0.00139 0.00547 -0.00069 C 0.00547 0.00232 0.00534 0.00348 0.00417 0.00486 C 0.00404 0.00533 0.00365 0.00533 0.00339 0.00579 C -0.00091 0.00463 -0.00013 0.00672 0.00065 -0.00277 C 0.00079 -0.00324 0.00092 -0.0037 0.00105 -0.00416 C 0.00079 -0.00486 0.00079 -0.00602 0.00026 -0.00625 C -0.00221 -0.00717 -0.00234 -0.00625 -0.00364 -0.00416 C -0.00377 -0.00347 -0.00403 -0.00277 -0.00403 -0.00208 C -0.00403 -0.00162 -0.00377 -0.00092 -0.00364 -0.00069 C -0.00286 0.0007 -0.00052 -2.96296E-6 -0.00013 -2.96296E-6 Z " pathEditMode="relative" ptsTypes="AAAAAAAAAAAAAAAAAAAAAAA">
                                      <p:cBhvr>
                                        <p:cTn id="128" dur="3000" fill="hold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C 0.00013 0.00069 0.00196 0.00046 0.003 1.11022E-16 C 0.00339 -0.00023 0.00378 -0.00069 0.00378 -0.00139 C 0.00391 -0.00301 0.00352 -0.00463 0.00339 -0.00625 C 0.00261 -0.00602 0.00183 -0.00625 0.00105 -0.00556 C 0.00079 -0.00532 0.00065 -0.00463 0.00026 -0.00417 C 0.00013 -0.00394 -0.00026 -0.0037 -0.00052 -0.00347 C -0.00065 -0.00301 -0.00078 -0.00255 -0.00091 -0.00208 C -0.00104 -0.00139 -0.00091 -0.00046 -0.0013 1.11022E-16 C -0.00156 0.00046 -0.00208 0.00046 -0.00234 0.00069 C -0.00195 0.00093 -0.0013 0.00093 -0.00091 0.00139 C -0.00052 0.00162 -0.00026 0.00347 -0.00013 0.00278 C 0.00039 0.00116 -0.00078 -0.00046 -0.0013 -0.00139 C -0.0013 -0.00139 -0.00065 -0.00093 -0.00052 -0.00069 C -0.00026 -0.00046 -0.00104 0.00046 -0.00052 0.00069 Z " pathEditMode="relative" ptsTypes="AAAAAAAAAAAAAAA">
                                      <p:cBhvr>
                                        <p:cTn id="130" dur="3000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C -0.00078 -0.00023 -0.00091 -0.00162 -0.00091 -0.00231 C -0.00091 -0.00324 -0.00039 -0.00509 -0.00013 -0.00578 C -0.00026 -0.00648 -0.00013 -0.00763 -0.00052 -0.00787 C -0.00078 -0.0081 -0.00104 -0.00717 -0.0013 -0.00648 C -0.00143 -0.00578 -0.00156 -0.00462 -0.00169 -0.0037 C -0.00156 -0.00254 -0.00169 -0.00138 -0.0013 -0.00023 C -0.00091 0.00047 -0.00013 0.00047 0.00026 0.00116 L 0.00144 0.00255 C 0.00183 0.00371 0.00222 0.0044 0.00144 0.00602 C 0.00118 0.00649 0.00065 0.00649 0.00026 0.00672 C -0.00104 0.00649 -0.00234 0.00649 -0.00364 0.00602 C -0.0039 0.00579 -0.0039 0.0051 -0.0039 0.00463 C -0.0039 0.00255 -0.00364 0.0007 -0.00247 0.00047 C -0.00091 -0.00023 0.00065 -4.81481E-6 0.00222 -0.00023 C 0.00235 -0.00069 0.00313 -0.00277 0.00222 -0.003 C 0.0017 -0.00324 0.00118 -0.00254 0.00065 -0.00231 C 0.00026 -4.81481E-6 -0.00026 -0.00023 -0.00052 -0.00023 Z " pathEditMode="relative" ptsTypes="AAAAAAAAAAAAAAAAAA">
                                      <p:cBhvr>
                                        <p:cTn id="132" dur="3000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"/>
                            </p:stCondLst>
                            <p:childTnLst>
                              <p:par>
                                <p:cTn id="1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"/>
                            </p:stCondLst>
                            <p:childTnLst>
                              <p:par>
                                <p:cTn id="1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"/>
                            </p:stCondLst>
                            <p:childTnLst>
                              <p:par>
                                <p:cTn id="1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"/>
                            </p:stCondLst>
                            <p:childTnLst>
                              <p:par>
                                <p:cTn id="1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"/>
                            </p:stCondLst>
                            <p:childTnLst>
                              <p:par>
                                <p:cTn id="1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"/>
                            </p:stCondLst>
                            <p:childTnLst>
                              <p:par>
                                <p:cTn id="1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50"/>
                            </p:stCondLst>
                            <p:childTnLst>
                              <p:par>
                                <p:cTn id="1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"/>
                            </p:stCondLst>
                            <p:childTnLst>
                              <p:par>
                                <p:cTn id="1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5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00"/>
                            </p:stCondLst>
                            <p:childTnLst>
                              <p:par>
                                <p:cTn id="1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5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800"/>
                            </p:stCondLst>
                            <p:childTnLst>
                              <p:par>
                                <p:cTn id="1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850"/>
                            </p:stCondLst>
                            <p:childTnLst>
                              <p:par>
                                <p:cTn id="2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9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50"/>
                            </p:stCondLst>
                            <p:childTnLst>
                              <p:par>
                                <p:cTn id="2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66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84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02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14" y="1057782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148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30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12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94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76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58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840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22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404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86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968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750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32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14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96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878" y="1055561"/>
            <a:ext cx="244782" cy="44801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2" y="2202930"/>
            <a:ext cx="4893364" cy="22589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1977040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1751150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1525261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1299371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1073481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2428820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2654709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2880599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3106489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3332379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3558269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3784158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4014231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4235938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4461828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4675168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4888508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5101847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" y="5327737"/>
            <a:ext cx="4893364" cy="22589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8" name="Espace réservé du numéro de diapositive 3">
            <a:extLst>
              <a:ext uri="{FF2B5EF4-FFF2-40B4-BE49-F238E27FC236}">
                <a16:creationId xmlns:a16="http://schemas.microsoft.com/office/drawing/2014/main" id="{B6F2239E-631C-4903-B479-8281105C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09C39AA8-8D6F-4208-B1CA-9810031DF05E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12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1A3BB1A0-D0B8-42B0-BED7-D7DBC8DCBE2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20" y="1055560"/>
            <a:ext cx="4893364" cy="4453857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01F41768-75DE-4F2C-9381-09219A33111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79" y="1055560"/>
            <a:ext cx="4880400" cy="4501605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DE900F0E-6733-4B5F-8A91-80062CA9DA14}"/>
              </a:ext>
            </a:extLst>
          </p:cNvPr>
          <p:cNvSpPr txBox="1"/>
          <p:nvPr/>
        </p:nvSpPr>
        <p:spPr>
          <a:xfrm>
            <a:off x="2964701" y="351748"/>
            <a:ext cx="899605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FE32762-9AAC-45C0-8914-A6ABFD822F53}"/>
              </a:ext>
            </a:extLst>
          </p:cNvPr>
          <p:cNvSpPr txBox="1"/>
          <p:nvPr/>
        </p:nvSpPr>
        <p:spPr>
          <a:xfrm>
            <a:off x="8641191" y="386600"/>
            <a:ext cx="1015021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C15F0D6A-36B7-4DD0-9165-4ECDC71F6B22}"/>
              </a:ext>
            </a:extLst>
          </p:cNvPr>
          <p:cNvSpPr txBox="1"/>
          <p:nvPr/>
        </p:nvSpPr>
        <p:spPr>
          <a:xfrm>
            <a:off x="379675" y="108525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3F1B7FAA-C580-48F2-A47B-4581BF7C2A50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3215" y="1117150"/>
            <a:ext cx="4925729" cy="458340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EE77E7D1-2B7E-4038-BB70-3677A53C066F}"/>
              </a:ext>
            </a:extLst>
          </p:cNvPr>
          <p:cNvSpPr txBox="1"/>
          <p:nvPr/>
        </p:nvSpPr>
        <p:spPr>
          <a:xfrm>
            <a:off x="2959946" y="5172964"/>
            <a:ext cx="6651693" cy="89255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rgbClr val="FF0000"/>
                </a:solidFill>
              </a:rPr>
              <a:t>Correction simple, rapide et efficace</a:t>
            </a:r>
          </a:p>
          <a:p>
            <a:pPr algn="ctr"/>
            <a:r>
              <a:rPr lang="fr-FR" sz="2600" dirty="0">
                <a:solidFill>
                  <a:srgbClr val="FF0000"/>
                </a:solidFill>
              </a:rPr>
              <a:t>permettant de se rapprocher de l’image réelle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2EADA28-3967-4108-876E-D4FDBEA8E360}"/>
              </a:ext>
            </a:extLst>
          </p:cNvPr>
          <p:cNvSpPr txBox="1"/>
          <p:nvPr/>
        </p:nvSpPr>
        <p:spPr>
          <a:xfrm>
            <a:off x="6694517" y="2881315"/>
            <a:ext cx="4549772" cy="49244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rgbClr val="FF0000"/>
                </a:solidFill>
              </a:rPr>
              <a:t>Connaissance des déplacements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58D8749-D7E9-4230-88B8-4279796BFBAF}"/>
              </a:ext>
            </a:extLst>
          </p:cNvPr>
          <p:cNvGrpSpPr/>
          <p:nvPr/>
        </p:nvGrpSpPr>
        <p:grpSpPr>
          <a:xfrm>
            <a:off x="7191584" y="3445324"/>
            <a:ext cx="3790547" cy="1587157"/>
            <a:chOff x="7191584" y="3445324"/>
            <a:chExt cx="3790547" cy="158715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42677CB-E679-423F-9E04-F30BEE327EF9}"/>
                </a:ext>
              </a:extLst>
            </p:cNvPr>
            <p:cNvSpPr/>
            <p:nvPr/>
          </p:nvSpPr>
          <p:spPr>
            <a:xfrm>
              <a:off x="7191584" y="3445324"/>
              <a:ext cx="3790547" cy="15365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717D1D98-19DF-4EDF-A63A-64A224B4543E}"/>
                </a:ext>
              </a:extLst>
            </p:cNvPr>
            <p:cNvGrpSpPr/>
            <p:nvPr/>
          </p:nvGrpSpPr>
          <p:grpSpPr>
            <a:xfrm>
              <a:off x="7266423" y="3522606"/>
              <a:ext cx="3569987" cy="1509875"/>
              <a:chOff x="5543449" y="3440670"/>
              <a:chExt cx="2840916" cy="1201525"/>
            </a:xfrm>
          </p:grpSpPr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C7B53744-CC41-43C9-95CD-BF70464EDE3F}"/>
                  </a:ext>
                </a:extLst>
              </p:cNvPr>
              <p:cNvCxnSpPr/>
              <p:nvPr/>
            </p:nvCxnSpPr>
            <p:spPr>
              <a:xfrm>
                <a:off x="5918949" y="3463530"/>
                <a:ext cx="0" cy="1024102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5FC8FEE0-9254-45E2-AC81-7DB6D6A0B576}"/>
                  </a:ext>
                </a:extLst>
              </p:cNvPr>
              <p:cNvCxnSpPr/>
              <p:nvPr/>
            </p:nvCxnSpPr>
            <p:spPr>
              <a:xfrm>
                <a:off x="5909619" y="3463530"/>
                <a:ext cx="2108718" cy="0"/>
              </a:xfrm>
              <a:prstGeom prst="lin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5AD5C800-ED48-4C5F-9D2F-C4924033D673}"/>
                  </a:ext>
                </a:extLst>
              </p:cNvPr>
              <p:cNvSpPr/>
              <p:nvPr/>
            </p:nvSpPr>
            <p:spPr>
              <a:xfrm>
                <a:off x="5896089" y="344067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CE63D7D6-BE8F-48AF-B91E-489407BE1D57}"/>
                  </a:ext>
                </a:extLst>
              </p:cNvPr>
              <p:cNvSpPr/>
              <p:nvPr/>
            </p:nvSpPr>
            <p:spPr>
              <a:xfrm>
                <a:off x="6534066" y="344067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388EE85F-79D8-4F93-8C99-715CA7CEFE8F}"/>
                  </a:ext>
                </a:extLst>
              </p:cNvPr>
              <p:cNvSpPr/>
              <p:nvPr/>
            </p:nvSpPr>
            <p:spPr>
              <a:xfrm>
                <a:off x="7170875" y="344067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D5406EC1-D7D9-487A-82A4-3C403AE0F9F8}"/>
                  </a:ext>
                </a:extLst>
              </p:cNvPr>
              <p:cNvSpPr/>
              <p:nvPr/>
            </p:nvSpPr>
            <p:spPr>
              <a:xfrm>
                <a:off x="7812051" y="344067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5C7DBCE4-7A2F-4FD0-8E73-AB8D5A7498A3}"/>
                  </a:ext>
                </a:extLst>
              </p:cNvPr>
              <p:cNvCxnSpPr/>
              <p:nvPr/>
            </p:nvCxnSpPr>
            <p:spPr>
              <a:xfrm>
                <a:off x="5909619" y="4039457"/>
                <a:ext cx="2108718" cy="0"/>
              </a:xfrm>
              <a:prstGeom prst="line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5C93F85B-82FE-4FAC-9D96-A6605B23C21A}"/>
                  </a:ext>
                </a:extLst>
              </p:cNvPr>
              <p:cNvSpPr/>
              <p:nvPr/>
            </p:nvSpPr>
            <p:spPr>
              <a:xfrm>
                <a:off x="5896089" y="4016597"/>
                <a:ext cx="45720" cy="4572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B7C3DB43-0DAA-4746-81DE-C17E4421E2EC}"/>
                  </a:ext>
                </a:extLst>
              </p:cNvPr>
              <p:cNvSpPr/>
              <p:nvPr/>
            </p:nvSpPr>
            <p:spPr>
              <a:xfrm>
                <a:off x="6534066" y="4016597"/>
                <a:ext cx="45720" cy="4572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AA199F2F-A6DC-4193-9118-50D70A0EC01C}"/>
                  </a:ext>
                </a:extLst>
              </p:cNvPr>
              <p:cNvSpPr/>
              <p:nvPr/>
            </p:nvSpPr>
            <p:spPr>
              <a:xfrm>
                <a:off x="7170875" y="4016597"/>
                <a:ext cx="45720" cy="4572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7DDEA920-C275-4F1A-9937-D5DEE26E9349}"/>
                  </a:ext>
                </a:extLst>
              </p:cNvPr>
              <p:cNvSpPr/>
              <p:nvPr/>
            </p:nvSpPr>
            <p:spPr>
              <a:xfrm>
                <a:off x="7812051" y="4016597"/>
                <a:ext cx="45720" cy="4572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644313B5-EDC0-4FCC-B93F-C528E42B6CFE}"/>
                  </a:ext>
                </a:extLst>
              </p:cNvPr>
              <p:cNvGrpSpPr/>
              <p:nvPr/>
            </p:nvGrpSpPr>
            <p:grpSpPr>
              <a:xfrm>
                <a:off x="6262117" y="4262649"/>
                <a:ext cx="2122248" cy="45720"/>
                <a:chOff x="2521664" y="1654393"/>
                <a:chExt cx="2122248" cy="45720"/>
              </a:xfrm>
              <a:solidFill>
                <a:srgbClr val="7030A0"/>
              </a:solidFill>
            </p:grpSpPr>
            <p:cxnSp>
              <p:nvCxnSpPr>
                <p:cNvPr id="89" name="Connecteur droit 88">
                  <a:extLst>
                    <a:ext uri="{FF2B5EF4-FFF2-40B4-BE49-F238E27FC236}">
                      <a16:creationId xmlns:a16="http://schemas.microsoft.com/office/drawing/2014/main" id="{903C46C2-DA06-46BD-AA2E-B567D08F34C7}"/>
                    </a:ext>
                  </a:extLst>
                </p:cNvPr>
                <p:cNvCxnSpPr/>
                <p:nvPr/>
              </p:nvCxnSpPr>
              <p:spPr>
                <a:xfrm>
                  <a:off x="2535194" y="1677253"/>
                  <a:ext cx="2108718" cy="0"/>
                </a:xfrm>
                <a:prstGeom prst="line">
                  <a:avLst/>
                </a:prstGeom>
                <a:grpFill/>
                <a:ln>
                  <a:solidFill>
                    <a:srgbClr val="7030A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0" name="Ellipse 89">
                  <a:extLst>
                    <a:ext uri="{FF2B5EF4-FFF2-40B4-BE49-F238E27FC236}">
                      <a16:creationId xmlns:a16="http://schemas.microsoft.com/office/drawing/2014/main" id="{CC285ED5-FC4A-4CA5-8009-5A8058A0A6A2}"/>
                    </a:ext>
                  </a:extLst>
                </p:cNvPr>
                <p:cNvSpPr/>
                <p:nvPr/>
              </p:nvSpPr>
              <p:spPr>
                <a:xfrm>
                  <a:off x="2521664" y="1654393"/>
                  <a:ext cx="45720" cy="457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FBF3F7B0-1732-40A1-8B0E-5D5D86115D1D}"/>
                    </a:ext>
                  </a:extLst>
                </p:cNvPr>
                <p:cNvSpPr/>
                <p:nvPr/>
              </p:nvSpPr>
              <p:spPr>
                <a:xfrm>
                  <a:off x="3159641" y="1654393"/>
                  <a:ext cx="45720" cy="45720"/>
                </a:xfrm>
                <a:prstGeom prst="ellipse">
                  <a:avLst/>
                </a:prstGeom>
                <a:grp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7B098824-38F2-430B-981D-D151A4FFA678}"/>
                    </a:ext>
                  </a:extLst>
                </p:cNvPr>
                <p:cNvSpPr/>
                <p:nvPr/>
              </p:nvSpPr>
              <p:spPr>
                <a:xfrm>
                  <a:off x="3796450" y="1654393"/>
                  <a:ext cx="45720" cy="45720"/>
                </a:xfrm>
                <a:prstGeom prst="ellipse">
                  <a:avLst/>
                </a:prstGeom>
                <a:grp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Ellipse 92">
                  <a:extLst>
                    <a:ext uri="{FF2B5EF4-FFF2-40B4-BE49-F238E27FC236}">
                      <a16:creationId xmlns:a16="http://schemas.microsoft.com/office/drawing/2014/main" id="{39AA5A23-6DA1-46B5-BCB6-2BBC81962AE4}"/>
                    </a:ext>
                  </a:extLst>
                </p:cNvPr>
                <p:cNvSpPr/>
                <p:nvPr/>
              </p:nvSpPr>
              <p:spPr>
                <a:xfrm>
                  <a:off x="4437626" y="1654393"/>
                  <a:ext cx="45720" cy="45720"/>
                </a:xfrm>
                <a:prstGeom prst="ellipse">
                  <a:avLst/>
                </a:prstGeom>
                <a:grp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81" name="Connecteur droit avec flèche 80">
                <a:extLst>
                  <a:ext uri="{FF2B5EF4-FFF2-40B4-BE49-F238E27FC236}">
                    <a16:creationId xmlns:a16="http://schemas.microsoft.com/office/drawing/2014/main" id="{190209F1-7153-4D35-BC9E-580B66A1973E}"/>
                  </a:ext>
                </a:extLst>
              </p:cNvPr>
              <p:cNvCxnSpPr/>
              <p:nvPr/>
            </p:nvCxnSpPr>
            <p:spPr>
              <a:xfrm>
                <a:off x="5885756" y="4062317"/>
                <a:ext cx="0" cy="2231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9720C542-9A17-40D9-A5AB-CCD37A2AB548}"/>
                  </a:ext>
                </a:extLst>
              </p:cNvPr>
              <p:cNvSpPr txBox="1"/>
              <p:nvPr/>
            </p:nvSpPr>
            <p:spPr>
              <a:xfrm>
                <a:off x="5543449" y="3989247"/>
                <a:ext cx="3752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err="1">
                    <a:solidFill>
                      <a:srgbClr val="FF0000"/>
                    </a:solidFill>
                    <a:latin typeface="Vijaya" panose="020B0604020202020204" pitchFamily="34" charset="0"/>
                    <a:cs typeface="Vijaya" panose="020B0604020202020204" pitchFamily="34" charset="0"/>
                  </a:rPr>
                  <a:t>U</a:t>
                </a:r>
                <a:r>
                  <a:rPr lang="fr-FR" b="1" baseline="-25000" dirty="0" err="1">
                    <a:solidFill>
                      <a:srgbClr val="FF0000"/>
                    </a:solidFill>
                    <a:latin typeface="Vijaya" panose="020B0604020202020204" pitchFamily="34" charset="0"/>
                    <a:cs typeface="Vijaya" panose="020B0604020202020204" pitchFamily="34" charset="0"/>
                  </a:rPr>
                  <a:t>y</a:t>
                </a:r>
                <a:endParaRPr lang="fr-FR" b="1" baseline="-25000" dirty="0">
                  <a:solidFill>
                    <a:srgbClr val="FF0000"/>
                  </a:solidFill>
                  <a:latin typeface="Vijaya" panose="020B0604020202020204" pitchFamily="34" charset="0"/>
                  <a:cs typeface="Vijaya" panose="020B0604020202020204" pitchFamily="34" charset="0"/>
                </a:endParaRPr>
              </a:p>
            </p:txBody>
          </p:sp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1100AEDB-ECDD-4CAE-8A65-57CF89C5889F}"/>
                  </a:ext>
                </a:extLst>
              </p:cNvPr>
              <p:cNvSpPr txBox="1"/>
              <p:nvPr/>
            </p:nvSpPr>
            <p:spPr>
              <a:xfrm>
                <a:off x="5909619" y="4272863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rgbClr val="FF0000"/>
                    </a:solidFill>
                    <a:latin typeface="Vijaya" panose="020B0604020202020204" pitchFamily="34" charset="0"/>
                    <a:cs typeface="Vijaya" panose="020B0604020202020204" pitchFamily="34" charset="0"/>
                  </a:rPr>
                  <a:t>U</a:t>
                </a:r>
                <a:r>
                  <a:rPr lang="fr-FR" b="1" baseline="-25000" dirty="0" err="1">
                    <a:solidFill>
                      <a:srgbClr val="FF0000"/>
                    </a:solidFill>
                    <a:latin typeface="Vijaya" panose="020B0604020202020204" pitchFamily="34" charset="0"/>
                    <a:cs typeface="Vijaya" panose="020B0604020202020204" pitchFamily="34" charset="0"/>
                  </a:rPr>
                  <a:t>x</a:t>
                </a:r>
                <a:endParaRPr lang="fr-FR" b="1" baseline="-25000" dirty="0">
                  <a:solidFill>
                    <a:srgbClr val="FF0000"/>
                  </a:solidFill>
                  <a:latin typeface="Vijaya" panose="020B0604020202020204" pitchFamily="34" charset="0"/>
                  <a:cs typeface="Vijaya" panose="020B0604020202020204" pitchFamily="34" charset="0"/>
                </a:endParaRPr>
              </a:p>
            </p:txBody>
          </p:sp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4D262983-1FCC-42B5-81C6-8EC9F32CA25F}"/>
                  </a:ext>
                </a:extLst>
              </p:cNvPr>
              <p:cNvCxnSpPr/>
              <p:nvPr/>
            </p:nvCxnSpPr>
            <p:spPr>
              <a:xfrm>
                <a:off x="5933926" y="4279949"/>
                <a:ext cx="30415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5AC32487-7805-4ECB-83E0-2933207B8AC0}"/>
                  </a:ext>
                </a:extLst>
              </p:cNvPr>
              <p:cNvCxnSpPr/>
              <p:nvPr/>
            </p:nvCxnSpPr>
            <p:spPr>
              <a:xfrm>
                <a:off x="7837038" y="4035414"/>
                <a:ext cx="363901" cy="24924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B8C8D833-7110-4CF1-84F0-B7EFEEA01042}"/>
                  </a:ext>
                </a:extLst>
              </p:cNvPr>
              <p:cNvCxnSpPr/>
              <p:nvPr/>
            </p:nvCxnSpPr>
            <p:spPr>
              <a:xfrm>
                <a:off x="7190792" y="4035414"/>
                <a:ext cx="363901" cy="24924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5D78128B-87DF-47F4-BF60-134B0B5F72C7}"/>
                  </a:ext>
                </a:extLst>
              </p:cNvPr>
              <p:cNvCxnSpPr/>
              <p:nvPr/>
            </p:nvCxnSpPr>
            <p:spPr>
              <a:xfrm>
                <a:off x="6561996" y="4035414"/>
                <a:ext cx="363901" cy="24924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B333454D-2DA3-4A78-B341-D65866AA97FB}"/>
                  </a:ext>
                </a:extLst>
              </p:cNvPr>
              <p:cNvCxnSpPr/>
              <p:nvPr/>
            </p:nvCxnSpPr>
            <p:spPr>
              <a:xfrm>
                <a:off x="5923043" y="4035414"/>
                <a:ext cx="363901" cy="24924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4" name="Diagramme 93">
            <a:extLst>
              <a:ext uri="{FF2B5EF4-FFF2-40B4-BE49-F238E27FC236}">
                <a16:creationId xmlns:a16="http://schemas.microsoft.com/office/drawing/2014/main" id="{1EFA576E-67E3-4649-ACA6-6542D2266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979056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</p:spTree>
    <p:extLst>
      <p:ext uri="{BB962C8B-B14F-4D97-AF65-F5344CB8AC3E}">
        <p14:creationId xmlns:p14="http://schemas.microsoft.com/office/powerpoint/2010/main" val="28067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13 0.0025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1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00364 0.0074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7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651 0.0127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62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0807 0.0171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85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1015 0.0243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0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172 0.02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45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1406 0.0335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667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1588 0.0377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87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1823 0.042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213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01979 0.047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238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02213 0.0518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259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2344 0.0571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284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02604 0.0627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312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2734 0.0659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3287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02943 0.0715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356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3125 0.0763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381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03411 0.08333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416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3542 0.0893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4468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375 0.0969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4838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03932 0.101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5046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768 0.0173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856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00898 0.0194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972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01107 0.0231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1157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1289 0.0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125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1511 0.028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1435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01692 0.032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162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1927 0.034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171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2109 0.0381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89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2292 0.04166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2083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02422 0.0435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2176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02617 0.0472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36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02682 0.0490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5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2982 0.05277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63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3047 0.0564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2824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03346 0.0601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3009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3489 0.0620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3102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362 0.0675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338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3802 0.0675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338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03985 0.07129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3565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4218 0.075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Sommaire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Défauts de balayage et Correction simple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Exemple Drift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Application en mécanique</a:t>
            </a:r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23F778B7-5174-49ED-BC54-B002FAD4040C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13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146875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A09C1DFA-CCB8-4684-9FF9-6A58755E3B89}"/>
              </a:ext>
            </a:extLst>
          </p:cNvPr>
          <p:cNvGrpSpPr/>
          <p:nvPr/>
        </p:nvGrpSpPr>
        <p:grpSpPr>
          <a:xfrm>
            <a:off x="9711906" y="1952494"/>
            <a:ext cx="1311223" cy="1220096"/>
            <a:chOff x="8901891" y="1461186"/>
            <a:chExt cx="2528549" cy="235282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7E7FBF3-2D6D-4D1A-82BB-9E230218B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891" y="1461186"/>
              <a:ext cx="2528549" cy="2352820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13455D9-BA91-462A-B001-8A26D587B3DA}"/>
                </a:ext>
              </a:extLst>
            </p:cNvPr>
            <p:cNvSpPr/>
            <p:nvPr/>
          </p:nvSpPr>
          <p:spPr>
            <a:xfrm>
              <a:off x="9415604" y="1909404"/>
              <a:ext cx="1448554" cy="144855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E7100CA-2522-4F65-B2C9-F454667BDBFB}"/>
              </a:ext>
            </a:extLst>
          </p:cNvPr>
          <p:cNvCxnSpPr>
            <a:cxnSpLocks/>
          </p:cNvCxnSpPr>
          <p:nvPr/>
        </p:nvCxnSpPr>
        <p:spPr>
          <a:xfrm>
            <a:off x="9187865" y="2510427"/>
            <a:ext cx="420145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9491743-88D5-4DF2-951F-479C1B30E2EF}"/>
              </a:ext>
            </a:extLst>
          </p:cNvPr>
          <p:cNvGrpSpPr/>
          <p:nvPr/>
        </p:nvGrpSpPr>
        <p:grpSpPr>
          <a:xfrm>
            <a:off x="7776162" y="1951545"/>
            <a:ext cx="1288920" cy="1214273"/>
            <a:chOff x="4799592" y="1460864"/>
            <a:chExt cx="2485540" cy="234159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D4F8DFB-6BA1-4E20-B0FF-CB848F240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9592" y="1460864"/>
              <a:ext cx="2485540" cy="2341591"/>
            </a:xfrm>
            <a:prstGeom prst="rect">
              <a:avLst/>
            </a:prstGeom>
            <a:ln w="57150">
              <a:solidFill>
                <a:schemeClr val="bg2"/>
              </a:solidFill>
            </a:ln>
          </p:spPr>
        </p:pic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F40C2CE-B327-4DDC-98D4-D9C741773308}"/>
                </a:ext>
              </a:extLst>
            </p:cNvPr>
            <p:cNvSpPr/>
            <p:nvPr/>
          </p:nvSpPr>
          <p:spPr>
            <a:xfrm rot="2508576">
              <a:off x="5372405" y="1766937"/>
              <a:ext cx="1339913" cy="1551174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169C3C3F-054E-4F19-A648-37D74CE28B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9637" y="2332126"/>
              <a:ext cx="485450" cy="420795"/>
            </a:xfrm>
            <a:prstGeom prst="straightConnector1">
              <a:avLst/>
            </a:prstGeom>
            <a:ln w="1905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76" y="2903569"/>
            <a:ext cx="2364870" cy="163497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34" y="4264092"/>
            <a:ext cx="2388858" cy="182428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69" y="4388261"/>
            <a:ext cx="2153096" cy="15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ZoneTexte 98"/>
          <p:cNvSpPr txBox="1"/>
          <p:nvPr/>
        </p:nvSpPr>
        <p:spPr>
          <a:xfrm>
            <a:off x="7219240" y="2546237"/>
            <a:ext cx="347402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Shift pendant l’acquisition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28" y="999004"/>
            <a:ext cx="4814793" cy="36110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7674A4-8304-4CF8-9137-E5FC824A40EA}"/>
              </a:ext>
            </a:extLst>
          </p:cNvPr>
          <p:cNvSpPr txBox="1"/>
          <p:nvPr/>
        </p:nvSpPr>
        <p:spPr>
          <a:xfrm>
            <a:off x="248307" y="5216769"/>
            <a:ext cx="33434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Poudre de Fer sur scotch Carbone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851876-B277-4DCC-B090-E03514FB3BEE}"/>
              </a:ext>
            </a:extLst>
          </p:cNvPr>
          <p:cNvSpPr txBox="1"/>
          <p:nvPr/>
        </p:nvSpPr>
        <p:spPr>
          <a:xfrm>
            <a:off x="119939" y="4874347"/>
            <a:ext cx="13260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latin typeface="Times New Roman" pitchFamily="18" charset="0"/>
                <a:cs typeface="Times New Roman" pitchFamily="18" charset="0"/>
              </a:rPr>
              <a:t>Echantillon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1575"/>
            <a:ext cx="3019486" cy="211293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9808" y="3553633"/>
            <a:ext cx="3019486" cy="211293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7225405" y="299914"/>
            <a:ext cx="870090" cy="357215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7892155" y="2915689"/>
            <a:ext cx="1015021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</a:t>
            </a:r>
          </a:p>
        </p:txBody>
      </p:sp>
      <p:grpSp>
        <p:nvGrpSpPr>
          <p:cNvPr id="95" name="Groupe 94"/>
          <p:cNvGrpSpPr/>
          <p:nvPr/>
        </p:nvGrpSpPr>
        <p:grpSpPr>
          <a:xfrm>
            <a:off x="561975" y="1089301"/>
            <a:ext cx="5983341" cy="3221226"/>
            <a:chOff x="1645800" y="1089301"/>
            <a:chExt cx="3923187" cy="3221226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1645800" y="1089301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683900" y="1275914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1722000" y="1451251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760100" y="1637863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1798200" y="1783262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836300" y="1930445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883925" y="2098396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1922025" y="2266347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1960125" y="2452959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1998225" y="2639571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2036325" y="2788861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2074425" y="2975473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2112525" y="3106102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2150625" y="3292714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2188725" y="3460665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2226825" y="3628616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2264925" y="3777906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2303025" y="3945857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2341125" y="4113808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2379225" y="4300420"/>
              <a:ext cx="3189762" cy="1010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e 95"/>
          <p:cNvGrpSpPr/>
          <p:nvPr/>
        </p:nvGrpSpPr>
        <p:grpSpPr>
          <a:xfrm>
            <a:off x="386977" y="1136023"/>
            <a:ext cx="6466972" cy="3189762"/>
            <a:chOff x="7189374" y="1323416"/>
            <a:chExt cx="3221226" cy="3189762"/>
          </a:xfrm>
        </p:grpSpPr>
        <p:cxnSp>
          <p:nvCxnSpPr>
            <p:cNvPr id="36" name="Connecteur droit 35"/>
            <p:cNvCxnSpPr/>
            <p:nvPr/>
          </p:nvCxnSpPr>
          <p:spPr>
            <a:xfrm rot="5400000">
              <a:off x="8810666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8624053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5400000">
              <a:off x="8448716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5400000">
              <a:off x="8262104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8116705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5400000">
              <a:off x="7969522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5400000">
              <a:off x="7801571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7633620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7447008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5400000">
              <a:off x="7260396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5400000">
              <a:off x="7111106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6924494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5400000">
              <a:off x="6793865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5400000">
              <a:off x="6607253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5400000">
              <a:off x="6439302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5400000">
              <a:off x="6271351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rot="5400000">
              <a:off x="6122061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rot="5400000">
              <a:off x="5954110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rot="5400000">
              <a:off x="5786159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5599547" y="2913243"/>
              <a:ext cx="3189762" cy="10107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ZoneTexte 96">
            <a:extLst>
              <a:ext uri="{FF2B5EF4-FFF2-40B4-BE49-F238E27FC236}">
                <a16:creationId xmlns:a16="http://schemas.microsoft.com/office/drawing/2014/main" id="{26851876-B277-4DCC-B090-E03514FB3BEE}"/>
              </a:ext>
            </a:extLst>
          </p:cNvPr>
          <p:cNvSpPr txBox="1"/>
          <p:nvPr/>
        </p:nvSpPr>
        <p:spPr>
          <a:xfrm>
            <a:off x="713030" y="491217"/>
            <a:ext cx="19543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Image de référence</a:t>
            </a:r>
          </a:p>
        </p:txBody>
      </p:sp>
      <p:sp>
        <p:nvSpPr>
          <p:cNvPr id="100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EA7B1D37-6F95-4F92-97DD-976D4FA24CB9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14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01" name="Diagramme 100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108875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189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129"/>
            <a:ext cx="9018494" cy="67638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851876-B277-4DCC-B090-E03514FB3BEE}"/>
              </a:ext>
            </a:extLst>
          </p:cNvPr>
          <p:cNvSpPr txBox="1"/>
          <p:nvPr/>
        </p:nvSpPr>
        <p:spPr>
          <a:xfrm>
            <a:off x="122480" y="224517"/>
            <a:ext cx="19543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Image de référence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055"/>
            <a:ext cx="9011904" cy="630621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1206771" y="85055"/>
            <a:ext cx="1406154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 Drift</a:t>
            </a:r>
          </a:p>
        </p:txBody>
      </p:sp>
    </p:spTree>
    <p:extLst>
      <p:ext uri="{BB962C8B-B14F-4D97-AF65-F5344CB8AC3E}">
        <p14:creationId xmlns:p14="http://schemas.microsoft.com/office/powerpoint/2010/main" val="41905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129"/>
            <a:ext cx="9018494" cy="67638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3999" y="320648"/>
            <a:ext cx="9018495" cy="631083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851876-B277-4DCC-B090-E03514FB3BEE}"/>
              </a:ext>
            </a:extLst>
          </p:cNvPr>
          <p:cNvSpPr txBox="1"/>
          <p:nvPr/>
        </p:nvSpPr>
        <p:spPr>
          <a:xfrm>
            <a:off x="122480" y="224517"/>
            <a:ext cx="19543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Image de référence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2415670" y="94129"/>
            <a:ext cx="1521570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 Drift</a:t>
            </a:r>
          </a:p>
        </p:txBody>
      </p:sp>
    </p:spTree>
    <p:extLst>
      <p:ext uri="{BB962C8B-B14F-4D97-AF65-F5344CB8AC3E}">
        <p14:creationId xmlns:p14="http://schemas.microsoft.com/office/powerpoint/2010/main" val="20391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05" y="425788"/>
            <a:ext cx="3619500" cy="276225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989" y="418009"/>
            <a:ext cx="3581400" cy="27813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05" y="3467908"/>
            <a:ext cx="3581400" cy="276225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70" y="3477433"/>
            <a:ext cx="3619500" cy="2743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19" y="756562"/>
            <a:ext cx="3019486" cy="211293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0895" y="3667355"/>
            <a:ext cx="3019486" cy="211293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43908" y="399347"/>
            <a:ext cx="1406154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 Drift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46617" y="3474385"/>
            <a:ext cx="1521570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 Drift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AC1492E-CDCC-4397-B13E-0C76D8DC20AA}"/>
              </a:ext>
            </a:extLst>
          </p:cNvPr>
          <p:cNvCxnSpPr>
            <a:cxnSpLocks/>
          </p:cNvCxnSpPr>
          <p:nvPr/>
        </p:nvCxnSpPr>
        <p:spPr>
          <a:xfrm flipV="1">
            <a:off x="5057188" y="4683960"/>
            <a:ext cx="0" cy="79895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9AC5B09-0D43-4BF5-B3D7-EAF8807D40FE}"/>
              </a:ext>
            </a:extLst>
          </p:cNvPr>
          <p:cNvCxnSpPr>
            <a:cxnSpLocks/>
          </p:cNvCxnSpPr>
          <p:nvPr/>
        </p:nvCxnSpPr>
        <p:spPr>
          <a:xfrm flipV="1">
            <a:off x="7912352" y="4683960"/>
            <a:ext cx="0" cy="7989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E86E84B-60DE-417D-A8EA-E5CCCE62380F}"/>
              </a:ext>
            </a:extLst>
          </p:cNvPr>
          <p:cNvCxnSpPr>
            <a:cxnSpLocks/>
          </p:cNvCxnSpPr>
          <p:nvPr/>
        </p:nvCxnSpPr>
        <p:spPr>
          <a:xfrm flipV="1">
            <a:off x="8649478" y="4683960"/>
            <a:ext cx="0" cy="7989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566EC24-0946-4154-BB3E-0D07530805EB}"/>
              </a:ext>
            </a:extLst>
          </p:cNvPr>
          <p:cNvCxnSpPr>
            <a:cxnSpLocks/>
          </p:cNvCxnSpPr>
          <p:nvPr/>
        </p:nvCxnSpPr>
        <p:spPr>
          <a:xfrm flipV="1">
            <a:off x="11513986" y="4683960"/>
            <a:ext cx="0" cy="7989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685">
            <a:extLst>
              <a:ext uri="{FF2B5EF4-FFF2-40B4-BE49-F238E27FC236}">
                <a16:creationId xmlns:a16="http://schemas.microsoft.com/office/drawing/2014/main" id="{BEE2C269-FAB1-46C7-ABA1-7CC1FC67017F}"/>
              </a:ext>
            </a:extLst>
          </p:cNvPr>
          <p:cNvSpPr/>
          <p:nvPr/>
        </p:nvSpPr>
        <p:spPr>
          <a:xfrm>
            <a:off x="1455576" y="3410337"/>
            <a:ext cx="74645" cy="2393299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686">
            <a:extLst>
              <a:ext uri="{FF2B5EF4-FFF2-40B4-BE49-F238E27FC236}">
                <a16:creationId xmlns:a16="http://schemas.microsoft.com/office/drawing/2014/main" id="{7CC8450B-F03B-4C43-9E5F-1086BA9D49AC}"/>
              </a:ext>
            </a:extLst>
          </p:cNvPr>
          <p:cNvSpPr/>
          <p:nvPr/>
        </p:nvSpPr>
        <p:spPr>
          <a:xfrm>
            <a:off x="3637105" y="3410337"/>
            <a:ext cx="74645" cy="2393299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E643F-13D0-448F-9328-5C9E235AB9C7}"/>
              </a:ext>
            </a:extLst>
          </p:cNvPr>
          <p:cNvSpPr/>
          <p:nvPr/>
        </p:nvSpPr>
        <p:spPr>
          <a:xfrm>
            <a:off x="1399590" y="2844262"/>
            <a:ext cx="2425959" cy="790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19D34B-73A2-400B-B63D-061DAB3A4800}"/>
              </a:ext>
            </a:extLst>
          </p:cNvPr>
          <p:cNvSpPr/>
          <p:nvPr/>
        </p:nvSpPr>
        <p:spPr>
          <a:xfrm>
            <a:off x="1399591" y="701587"/>
            <a:ext cx="2425959" cy="7900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6FB14E1-6E75-4D0B-B2B5-8723E659EF57}"/>
              </a:ext>
            </a:extLst>
          </p:cNvPr>
          <p:cNvCxnSpPr>
            <a:cxnSpLocks/>
          </p:cNvCxnSpPr>
          <p:nvPr/>
        </p:nvCxnSpPr>
        <p:spPr>
          <a:xfrm flipV="1">
            <a:off x="5019871" y="1632860"/>
            <a:ext cx="0" cy="79895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72BD15D-D26B-4551-83A4-A734CB50F35B}"/>
              </a:ext>
            </a:extLst>
          </p:cNvPr>
          <p:cNvCxnSpPr>
            <a:cxnSpLocks/>
          </p:cNvCxnSpPr>
          <p:nvPr/>
        </p:nvCxnSpPr>
        <p:spPr>
          <a:xfrm flipV="1">
            <a:off x="7875035" y="1614198"/>
            <a:ext cx="0" cy="798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E1DB1B4-CE40-45BB-BB25-FB97AF7AF987}"/>
              </a:ext>
            </a:extLst>
          </p:cNvPr>
          <p:cNvCxnSpPr>
            <a:cxnSpLocks/>
          </p:cNvCxnSpPr>
          <p:nvPr/>
        </p:nvCxnSpPr>
        <p:spPr>
          <a:xfrm flipV="1">
            <a:off x="8686796" y="1614198"/>
            <a:ext cx="0" cy="798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5665E92-261B-421F-8F61-1D3F881491E2}"/>
              </a:ext>
            </a:extLst>
          </p:cNvPr>
          <p:cNvCxnSpPr>
            <a:cxnSpLocks/>
          </p:cNvCxnSpPr>
          <p:nvPr/>
        </p:nvCxnSpPr>
        <p:spPr>
          <a:xfrm flipV="1">
            <a:off x="11551296" y="1614198"/>
            <a:ext cx="0" cy="798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566368" y="264627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-400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76597" y="730387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403708" y="6385873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-400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1316423" y="6385873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6219254" y="257607"/>
            <a:ext cx="543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9876854" y="257607"/>
            <a:ext cx="543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6219254" y="3317186"/>
            <a:ext cx="543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9876854" y="3317186"/>
            <a:ext cx="543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fr-FR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76597" y="163286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481764" y="638587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1115240" y="453551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2510399" y="2883303"/>
            <a:ext cx="258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7312924" y="6456318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: déplacement en pixel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7735883" y="6281177"/>
            <a:ext cx="428194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Connaissance du déplacement des lignes !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>
            <a:off x="6571191" y="2929701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>
            <a:off x="10190691" y="2929701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>
            <a:off x="6571191" y="5970466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>
            <a:off x="10190691" y="5970466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 rot="16200000">
            <a:off x="4348847" y="1555594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 rot="16200000">
            <a:off x="8008513" y="1555594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 rot="16200000">
            <a:off x="4348847" y="4595856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 rot="16200000">
            <a:off x="8008513" y="4595856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(pixels)</a:t>
            </a:r>
          </a:p>
        </p:txBody>
      </p:sp>
    </p:spTree>
    <p:extLst>
      <p:ext uri="{BB962C8B-B14F-4D97-AF65-F5344CB8AC3E}">
        <p14:creationId xmlns:p14="http://schemas.microsoft.com/office/powerpoint/2010/main" val="26191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00104 -0.0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50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1.25E-6 -0.146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2986 L -0.06354 -0.029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0988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00026 0.0189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7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3.54167E-6 0.1097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898 L 0.06966 0.0201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4.16667E-6 -0.0942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1.04167E-6 -0.133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-0.1365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0.1300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0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1.66667E-6 0.1328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4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0.02604 -0.0240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-120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3372 0.0229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113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43" y="655785"/>
            <a:ext cx="506983" cy="23123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970" y="302210"/>
            <a:ext cx="4045190" cy="30545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67" y="846423"/>
            <a:ext cx="3019486" cy="211293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7173" y="755488"/>
            <a:ext cx="3019486" cy="211293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18662" y="554762"/>
            <a:ext cx="1406154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 Drift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3739520" y="117544"/>
            <a:ext cx="1521570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 Drift</a:t>
            </a:r>
          </a:p>
        </p:txBody>
      </p:sp>
      <p:sp>
        <p:nvSpPr>
          <p:cNvPr id="2" name="ZoneTexte 1"/>
          <p:cNvSpPr txBox="1"/>
          <p:nvPr/>
        </p:nvSpPr>
        <p:spPr>
          <a:xfrm flipH="1">
            <a:off x="3544356" y="1548946"/>
            <a:ext cx="3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-</a:t>
            </a:r>
          </a:p>
        </p:txBody>
      </p:sp>
      <p:sp>
        <p:nvSpPr>
          <p:cNvPr id="13" name="ZoneTexte 12"/>
          <p:cNvSpPr txBox="1"/>
          <p:nvPr/>
        </p:nvSpPr>
        <p:spPr>
          <a:xfrm flipH="1">
            <a:off x="6781470" y="1548946"/>
            <a:ext cx="34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=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04" y="3704253"/>
            <a:ext cx="3533502" cy="287980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40" name="Connecteur droit avec flèche 39"/>
          <p:cNvCxnSpPr/>
          <p:nvPr/>
        </p:nvCxnSpPr>
        <p:spPr>
          <a:xfrm flipV="1">
            <a:off x="5992908" y="5150136"/>
            <a:ext cx="50119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8820" y="3513017"/>
            <a:ext cx="4012166" cy="307104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8" y="1367558"/>
            <a:ext cx="5173316" cy="51784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26851876-B277-4DCC-B090-E03514FB3BEE}"/>
              </a:ext>
            </a:extLst>
          </p:cNvPr>
          <p:cNvSpPr txBox="1"/>
          <p:nvPr/>
        </p:nvSpPr>
        <p:spPr>
          <a:xfrm>
            <a:off x="3092492" y="1182892"/>
            <a:ext cx="157607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Image corrigée</a:t>
            </a:r>
          </a:p>
        </p:txBody>
      </p:sp>
      <p:graphicFrame>
        <p:nvGraphicFramePr>
          <p:cNvPr id="5" name="Tableau 3">
            <a:extLst>
              <a:ext uri="{FF2B5EF4-FFF2-40B4-BE49-F238E27FC236}">
                <a16:creationId xmlns:a16="http://schemas.microsoft.com/office/drawing/2014/main" id="{D9E8FE25-ECE1-5D58-F2BD-CA7DAC52F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636328"/>
              </p:ext>
            </p:extLst>
          </p:nvPr>
        </p:nvGraphicFramePr>
        <p:xfrm>
          <a:off x="504022" y="3163202"/>
          <a:ext cx="1278516" cy="699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172">
                  <a:extLst>
                    <a:ext uri="{9D8B030D-6E8A-4147-A177-3AD203B41FA5}">
                      <a16:colId xmlns:a16="http://schemas.microsoft.com/office/drawing/2014/main" val="2764938510"/>
                    </a:ext>
                  </a:extLst>
                </a:gridCol>
                <a:gridCol w="426172">
                  <a:extLst>
                    <a:ext uri="{9D8B030D-6E8A-4147-A177-3AD203B41FA5}">
                      <a16:colId xmlns:a16="http://schemas.microsoft.com/office/drawing/2014/main" val="3269525946"/>
                    </a:ext>
                  </a:extLst>
                </a:gridCol>
                <a:gridCol w="426172">
                  <a:extLst>
                    <a:ext uri="{9D8B030D-6E8A-4147-A177-3AD203B41FA5}">
                      <a16:colId xmlns:a16="http://schemas.microsoft.com/office/drawing/2014/main" val="1717718338"/>
                    </a:ext>
                  </a:extLst>
                </a:gridCol>
              </a:tblGrid>
              <a:tr h="23321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10</a:t>
                      </a:r>
                    </a:p>
                  </a:txBody>
                  <a:tcPr marL="57504" marR="57504" marT="28752" marB="28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45</a:t>
                      </a:r>
                    </a:p>
                  </a:txBody>
                  <a:tcPr marL="57504" marR="57504" marT="28752" marB="28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24</a:t>
                      </a:r>
                    </a:p>
                  </a:txBody>
                  <a:tcPr marL="57504" marR="57504" marT="28752" marB="28752"/>
                </a:tc>
                <a:extLst>
                  <a:ext uri="{0D108BD9-81ED-4DB2-BD59-A6C34878D82A}">
                    <a16:rowId xmlns:a16="http://schemas.microsoft.com/office/drawing/2014/main" val="4172264062"/>
                  </a:ext>
                </a:extLst>
              </a:tr>
              <a:tr h="23321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125</a:t>
                      </a:r>
                    </a:p>
                  </a:txBody>
                  <a:tcPr marL="57504" marR="57504" marT="28752" marB="28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150</a:t>
                      </a:r>
                    </a:p>
                  </a:txBody>
                  <a:tcPr marL="57504" marR="57504" marT="28752" marB="28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144</a:t>
                      </a:r>
                    </a:p>
                  </a:txBody>
                  <a:tcPr marL="57504" marR="57504" marT="28752" marB="28752"/>
                </a:tc>
                <a:extLst>
                  <a:ext uri="{0D108BD9-81ED-4DB2-BD59-A6C34878D82A}">
                    <a16:rowId xmlns:a16="http://schemas.microsoft.com/office/drawing/2014/main" val="1975050190"/>
                  </a:ext>
                </a:extLst>
              </a:tr>
              <a:tr h="23321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126</a:t>
                      </a:r>
                    </a:p>
                  </a:txBody>
                  <a:tcPr marL="57504" marR="57504" marT="28752" marB="28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214</a:t>
                      </a:r>
                    </a:p>
                  </a:txBody>
                  <a:tcPr marL="57504" marR="57504" marT="28752" marB="287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198</a:t>
                      </a:r>
                    </a:p>
                  </a:txBody>
                  <a:tcPr marL="57504" marR="57504" marT="28752" marB="28752"/>
                </a:tc>
                <a:extLst>
                  <a:ext uri="{0D108BD9-81ED-4DB2-BD59-A6C34878D82A}">
                    <a16:rowId xmlns:a16="http://schemas.microsoft.com/office/drawing/2014/main" val="619296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1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129"/>
            <a:ext cx="9018494" cy="67638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76" y="662706"/>
            <a:ext cx="5182835" cy="51880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6851876-B277-4DCC-B090-E03514FB3BEE}"/>
              </a:ext>
            </a:extLst>
          </p:cNvPr>
          <p:cNvSpPr txBox="1"/>
          <p:nvPr/>
        </p:nvSpPr>
        <p:spPr>
          <a:xfrm>
            <a:off x="122480" y="224517"/>
            <a:ext cx="19543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Image de référence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851876-B277-4DCC-B090-E03514FB3BEE}"/>
              </a:ext>
            </a:extLst>
          </p:cNvPr>
          <p:cNvSpPr txBox="1"/>
          <p:nvPr/>
        </p:nvSpPr>
        <p:spPr>
          <a:xfrm>
            <a:off x="2863892" y="409183"/>
            <a:ext cx="157607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Image corrigée</a:t>
            </a:r>
          </a:p>
        </p:txBody>
      </p:sp>
    </p:spTree>
    <p:extLst>
      <p:ext uri="{BB962C8B-B14F-4D97-AF65-F5344CB8AC3E}">
        <p14:creationId xmlns:p14="http://schemas.microsoft.com/office/powerpoint/2010/main" val="5031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336B481-008B-B505-99FC-470844838218}"/>
              </a:ext>
            </a:extLst>
          </p:cNvPr>
          <p:cNvSpPr txBox="1"/>
          <p:nvPr/>
        </p:nvSpPr>
        <p:spPr>
          <a:xfrm>
            <a:off x="196397" y="3910689"/>
            <a:ext cx="2118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u="sng" dirty="0">
                <a:solidFill>
                  <a:srgbClr val="004000"/>
                </a:solidFill>
                <a:effectLst/>
                <a:latin typeface="Helvetica" panose="020B0604020202020204" pitchFamily="34" charset="0"/>
              </a:rPr>
              <a:t>GN-MEBA :</a:t>
            </a:r>
          </a:p>
          <a:p>
            <a:r>
              <a:rPr lang="fr-FR" b="0" i="1" u="sng" dirty="0">
                <a:solidFill>
                  <a:srgbClr val="004000"/>
                </a:solidFill>
                <a:effectLst/>
                <a:latin typeface="Helvetica" panose="020B0604020202020204" pitchFamily="34" charset="0"/>
              </a:rPr>
              <a:t>Nicolas HOREZAN</a:t>
            </a:r>
            <a:endParaRPr lang="fr-FR" i="1" dirty="0"/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F4E540C2-CD0F-FF2E-7497-9764D5497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389836"/>
              </p:ext>
            </p:extLst>
          </p:nvPr>
        </p:nvGraphicFramePr>
        <p:xfrm>
          <a:off x="239013" y="2663232"/>
          <a:ext cx="203304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680">
                  <a:extLst>
                    <a:ext uri="{9D8B030D-6E8A-4147-A177-3AD203B41FA5}">
                      <a16:colId xmlns:a16="http://schemas.microsoft.com/office/drawing/2014/main" val="2764938510"/>
                    </a:ext>
                  </a:extLst>
                </a:gridCol>
                <a:gridCol w="677680">
                  <a:extLst>
                    <a:ext uri="{9D8B030D-6E8A-4147-A177-3AD203B41FA5}">
                      <a16:colId xmlns:a16="http://schemas.microsoft.com/office/drawing/2014/main" val="3269525946"/>
                    </a:ext>
                  </a:extLst>
                </a:gridCol>
                <a:gridCol w="677680">
                  <a:extLst>
                    <a:ext uri="{9D8B030D-6E8A-4147-A177-3AD203B41FA5}">
                      <a16:colId xmlns:a16="http://schemas.microsoft.com/office/drawing/2014/main" val="1717718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26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05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29618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C10D25F-6493-4047-81DE-B1F913D2BCBF}"/>
              </a:ext>
            </a:extLst>
          </p:cNvPr>
          <p:cNvSpPr txBox="1"/>
          <p:nvPr/>
        </p:nvSpPr>
        <p:spPr>
          <a:xfrm>
            <a:off x="317241" y="121300"/>
            <a:ext cx="635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Corrélation d’image numériques (Digital Image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DIC)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43" y="912429"/>
            <a:ext cx="5429250" cy="5429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50" y="852234"/>
            <a:ext cx="5429250" cy="5429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08" y="877449"/>
            <a:ext cx="5448300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12" y="798112"/>
            <a:ext cx="5448300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247" y="909981"/>
            <a:ext cx="5429250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98" y="818433"/>
            <a:ext cx="5448300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00" y="892989"/>
            <a:ext cx="5410200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30" y="819294"/>
            <a:ext cx="5410200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34" y="822605"/>
            <a:ext cx="5429250" cy="5448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2517109" y="798112"/>
            <a:ext cx="5560169" cy="5560169"/>
          </a:xfrm>
          <a:prstGeom prst="rect">
            <a:avLst/>
          </a:prstGeom>
          <a:noFill/>
          <a:ln w="254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039394" y="6507558"/>
            <a:ext cx="3573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u="sng" dirty="0">
                <a:solidFill>
                  <a:schemeClr val="accent1"/>
                </a:solidFill>
                <a:latin typeface="LMSans12-Regular"/>
              </a:rPr>
              <a:t>In-situ </a:t>
            </a:r>
            <a:r>
              <a:rPr lang="fr-FR" sz="1200" i="1" u="sng" dirty="0" err="1">
                <a:solidFill>
                  <a:schemeClr val="accent1"/>
                </a:solidFill>
                <a:latin typeface="LMSans12-Regular"/>
              </a:rPr>
              <a:t>tensile</a:t>
            </a:r>
            <a:r>
              <a:rPr lang="fr-FR" sz="1200" i="1" u="sng" dirty="0">
                <a:solidFill>
                  <a:schemeClr val="accent1"/>
                </a:solidFill>
                <a:latin typeface="LMSans12-Regular"/>
              </a:rPr>
              <a:t> test, </a:t>
            </a:r>
            <a:r>
              <a:rPr lang="fr-FR" sz="1200" b="1" i="1" u="sng" dirty="0" err="1">
                <a:solidFill>
                  <a:schemeClr val="accent1"/>
                </a:solidFill>
                <a:latin typeface="LMSans12-Regular"/>
              </a:rPr>
              <a:t>Qiwei</a:t>
            </a:r>
            <a:r>
              <a:rPr lang="fr-FR" sz="1200" b="1" i="1" u="sng" dirty="0">
                <a:solidFill>
                  <a:schemeClr val="accent1"/>
                </a:solidFill>
                <a:latin typeface="LMSans12-Regular"/>
              </a:rPr>
              <a:t> SHI</a:t>
            </a:r>
            <a:r>
              <a:rPr lang="fr-FR" sz="1200" i="1" u="sng" dirty="0">
                <a:solidFill>
                  <a:schemeClr val="accent1"/>
                </a:solidFill>
                <a:latin typeface="LMSans12-Regular"/>
              </a:rPr>
              <a:t>, </a:t>
            </a:r>
            <a:r>
              <a:rPr lang="fr-FR" sz="1200" i="1" u="sng" dirty="0">
                <a:solidFill>
                  <a:schemeClr val="accent1"/>
                </a:solidFill>
              </a:rPr>
              <a:t>EDF R&amp;D MMC / LMT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Mécanique en MEB : Essais in-situ</a:t>
            </a:r>
          </a:p>
        </p:txBody>
      </p:sp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818" y="2177797"/>
            <a:ext cx="2389175" cy="302838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94" y="3324013"/>
            <a:ext cx="2682581" cy="2284386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oupe 22"/>
          <p:cNvGrpSpPr/>
          <p:nvPr/>
        </p:nvGrpSpPr>
        <p:grpSpPr>
          <a:xfrm>
            <a:off x="3499118" y="2055815"/>
            <a:ext cx="3917341" cy="3381376"/>
            <a:chOff x="5276358" y="802289"/>
            <a:chExt cx="3917341" cy="3381376"/>
          </a:xfrm>
        </p:grpSpPr>
        <p:grpSp>
          <p:nvGrpSpPr>
            <p:cNvPr id="24" name="Groupe 23"/>
            <p:cNvGrpSpPr/>
            <p:nvPr/>
          </p:nvGrpSpPr>
          <p:grpSpPr>
            <a:xfrm>
              <a:off x="5276358" y="802289"/>
              <a:ext cx="3917341" cy="3381376"/>
              <a:chOff x="5276358" y="802289"/>
              <a:chExt cx="3917341" cy="3381376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76358" y="802289"/>
                <a:ext cx="3917341" cy="33813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4" name="Image 33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6200000">
                <a:off x="5172547" y="2322707"/>
                <a:ext cx="597529" cy="217283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7118500" y="3756466"/>
                <a:ext cx="214947" cy="615637"/>
              </a:xfrm>
              <a:prstGeom prst="rect">
                <a:avLst/>
              </a:prstGeom>
            </p:spPr>
          </p:pic>
        </p:grpSp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7209" y="841970"/>
              <a:ext cx="633743" cy="217283"/>
            </a:xfrm>
            <a:prstGeom prst="rect">
              <a:avLst/>
            </a:prstGeom>
          </p:spPr>
        </p:pic>
      </p:grpSp>
      <p:grpSp>
        <p:nvGrpSpPr>
          <p:cNvPr id="36" name="Groupe 35"/>
          <p:cNvGrpSpPr/>
          <p:nvPr/>
        </p:nvGrpSpPr>
        <p:grpSpPr>
          <a:xfrm>
            <a:off x="3515859" y="2070522"/>
            <a:ext cx="3876955" cy="3351957"/>
            <a:chOff x="951559" y="733324"/>
            <a:chExt cx="3876955" cy="3351957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59" y="733330"/>
              <a:ext cx="3876955" cy="33519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787494" y="2232172"/>
              <a:ext cx="597529" cy="217283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2788907" y="3683972"/>
              <a:ext cx="184150" cy="615637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5058" y="733324"/>
              <a:ext cx="633743" cy="235390"/>
            </a:xfrm>
            <a:prstGeom prst="rect">
              <a:avLst/>
            </a:prstGeom>
          </p:spPr>
        </p:pic>
      </p:grp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6216" b="7138"/>
          <a:stretch/>
        </p:blipFill>
        <p:spPr>
          <a:xfrm>
            <a:off x="4065039" y="2600564"/>
            <a:ext cx="2839814" cy="22584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8892" b="5788"/>
          <a:stretch/>
        </p:blipFill>
        <p:spPr>
          <a:xfrm>
            <a:off x="4065301" y="2622319"/>
            <a:ext cx="2840418" cy="2214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ZoneTexte 40"/>
          <p:cNvSpPr txBox="1"/>
          <p:nvPr/>
        </p:nvSpPr>
        <p:spPr>
          <a:xfrm>
            <a:off x="3077624" y="3701958"/>
            <a:ext cx="5496954" cy="49244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Champs de déplacement / déformation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883832" y="6329690"/>
            <a:ext cx="4255267" cy="46166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Informations QUANTITATIVES</a:t>
            </a:r>
          </a:p>
        </p:txBody>
      </p:sp>
    </p:spTree>
    <p:extLst>
      <p:ext uri="{BB962C8B-B14F-4D97-AF65-F5344CB8AC3E}">
        <p14:creationId xmlns:p14="http://schemas.microsoft.com/office/powerpoint/2010/main" val="12907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56276 -0.4423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8" y="-2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12487 0.1599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7774 -0.24746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1238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18007 -0.25162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259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19388 0.23704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185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2477 L 0.19323 0.23773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2" grpId="0" animBg="1"/>
      <p:bldP spid="29" grpId="0"/>
      <p:bldP spid="31" grpId="0" build="p"/>
      <p:bldP spid="33" grpId="0"/>
      <p:bldP spid="41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Sommaire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Défauts de balayage et Correction simple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Exemple Drift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Application en mécanique</a:t>
            </a:r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23F778B7-5174-49ED-BC54-B002FAD4040C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20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0716066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76" y="2903569"/>
            <a:ext cx="2364870" cy="163497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34" y="4264092"/>
            <a:ext cx="2388858" cy="182428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69" y="4388261"/>
            <a:ext cx="2153096" cy="154683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09C1DFA-CCB8-4684-9FF9-6A58755E3B89}"/>
              </a:ext>
            </a:extLst>
          </p:cNvPr>
          <p:cNvGrpSpPr/>
          <p:nvPr/>
        </p:nvGrpSpPr>
        <p:grpSpPr>
          <a:xfrm>
            <a:off x="9711906" y="1952494"/>
            <a:ext cx="1311223" cy="1220096"/>
            <a:chOff x="8901891" y="1461186"/>
            <a:chExt cx="2528549" cy="235282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7E7FBF3-2D6D-4D1A-82BB-9E230218B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891" y="1461186"/>
              <a:ext cx="2528549" cy="2352820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313455D9-BA91-462A-B001-8A26D587B3DA}"/>
                </a:ext>
              </a:extLst>
            </p:cNvPr>
            <p:cNvSpPr/>
            <p:nvPr/>
          </p:nvSpPr>
          <p:spPr>
            <a:xfrm>
              <a:off x="9415604" y="1909404"/>
              <a:ext cx="1448554" cy="1448554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E7100CA-2522-4F65-B2C9-F454667BDBFB}"/>
              </a:ext>
            </a:extLst>
          </p:cNvPr>
          <p:cNvCxnSpPr>
            <a:cxnSpLocks/>
          </p:cNvCxnSpPr>
          <p:nvPr/>
        </p:nvCxnSpPr>
        <p:spPr>
          <a:xfrm>
            <a:off x="9187865" y="2510427"/>
            <a:ext cx="420145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9491743-88D5-4DF2-951F-479C1B30E2EF}"/>
              </a:ext>
            </a:extLst>
          </p:cNvPr>
          <p:cNvGrpSpPr/>
          <p:nvPr/>
        </p:nvGrpSpPr>
        <p:grpSpPr>
          <a:xfrm>
            <a:off x="7776162" y="1951545"/>
            <a:ext cx="1288920" cy="1214273"/>
            <a:chOff x="4799592" y="1460864"/>
            <a:chExt cx="2485540" cy="2341591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D4F8DFB-6BA1-4E20-B0FF-CB848F240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9592" y="1460864"/>
              <a:ext cx="2485540" cy="2341591"/>
            </a:xfrm>
            <a:prstGeom prst="rect">
              <a:avLst/>
            </a:prstGeom>
            <a:ln w="57150">
              <a:solidFill>
                <a:schemeClr val="bg2"/>
              </a:solidFill>
            </a:ln>
          </p:spPr>
        </p:pic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EF40C2CE-B327-4DDC-98D4-D9C741773308}"/>
                </a:ext>
              </a:extLst>
            </p:cNvPr>
            <p:cNvSpPr/>
            <p:nvPr/>
          </p:nvSpPr>
          <p:spPr>
            <a:xfrm rot="2508576">
              <a:off x="5372405" y="1766937"/>
              <a:ext cx="1339913" cy="1551174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169C3C3F-054E-4F19-A648-37D74CE28B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9637" y="2332126"/>
              <a:ext cx="485450" cy="420795"/>
            </a:xfrm>
            <a:prstGeom prst="straightConnector1">
              <a:avLst/>
            </a:prstGeom>
            <a:ln w="19050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66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1149128"/>
            <a:ext cx="4999463" cy="35917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1149128"/>
            <a:ext cx="4999463" cy="35917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1149128"/>
            <a:ext cx="4999463" cy="35917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1149128"/>
            <a:ext cx="4999463" cy="35917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1149128"/>
            <a:ext cx="4999463" cy="35917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1149128"/>
            <a:ext cx="4999463" cy="35917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1149128"/>
            <a:ext cx="4999463" cy="359173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B18A76E6-C7C2-4F1B-9EA4-3C1D7BE1CCFC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21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188318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83" y="970156"/>
            <a:ext cx="5621103" cy="403833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15F0D6A-36B7-4DD0-9165-4ECDC71F6B22}"/>
              </a:ext>
            </a:extLst>
          </p:cNvPr>
          <p:cNvSpPr txBox="1"/>
          <p:nvPr/>
        </p:nvSpPr>
        <p:spPr>
          <a:xfrm>
            <a:off x="379675" y="108525"/>
            <a:ext cx="830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24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 : Analyse des contraintes résiduelles par la méthode du trou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7578928" y="1968844"/>
            <a:ext cx="247169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9524268" y="2024830"/>
            <a:ext cx="231158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EC68578F-C7DD-3829-D8AC-901682B2BB9E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u="sng" dirty="0">
                <a:solidFill>
                  <a:schemeClr val="accent5"/>
                </a:solidFill>
              </a:rPr>
              <a:t>Alexis Blanchard</a:t>
            </a:r>
            <a:endParaRPr lang="fr-FR" i="1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12467"/>
            <a:ext cx="7315200" cy="525541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645047" y="715235"/>
            <a:ext cx="4870579" cy="485837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C022714C-8357-4355-830B-C08D1A4B92E4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22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2084721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C15F0D6A-36B7-4DD0-9165-4ECDC71F6B22}"/>
              </a:ext>
            </a:extLst>
          </p:cNvPr>
          <p:cNvSpPr txBox="1"/>
          <p:nvPr/>
        </p:nvSpPr>
        <p:spPr>
          <a:xfrm>
            <a:off x="379675" y="108525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Défauts faibles mais présents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A26DB0-2D7F-03F2-0035-6DF68239E4E1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u="sng" dirty="0">
                <a:solidFill>
                  <a:schemeClr val="accent5"/>
                </a:solidFill>
              </a:rPr>
              <a:t>Alexis Blanchard</a:t>
            </a:r>
            <a:endParaRPr lang="fr-FR" i="1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0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E459D2E1-0668-4910-B2DA-E78884384EBE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23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247436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9" y="2968872"/>
            <a:ext cx="3677526" cy="283576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35" y="2968873"/>
            <a:ext cx="3687892" cy="283576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999" y="2971960"/>
            <a:ext cx="3743494" cy="28357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06" y="3496154"/>
            <a:ext cx="1038370" cy="9240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89" y="3416155"/>
            <a:ext cx="1038370" cy="9240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77" y="3277075"/>
            <a:ext cx="1038370" cy="92405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503307" y="2708702"/>
            <a:ext cx="138287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8722" y="4020512"/>
            <a:ext cx="4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1960597" y="2709746"/>
            <a:ext cx="870090" cy="357215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DAFE87-EE4B-42C6-BFF1-A859E93D259B}"/>
              </a:ext>
            </a:extLst>
          </p:cNvPr>
          <p:cNvSpPr txBox="1"/>
          <p:nvPr/>
        </p:nvSpPr>
        <p:spPr>
          <a:xfrm>
            <a:off x="5782570" y="2703688"/>
            <a:ext cx="1015021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93" y="170246"/>
            <a:ext cx="3209365" cy="2305686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>
            <a:off x="3776433" y="1241057"/>
            <a:ext cx="7892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645628" y="100431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335607" y="99796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52" y="158562"/>
            <a:ext cx="3088744" cy="23290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B1A6FA-BFB7-CDE5-2233-1BAD136E8CED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1" u="sng" dirty="0">
                <a:solidFill>
                  <a:schemeClr val="accent5"/>
                </a:solidFill>
              </a:rPr>
              <a:t>Alexis Blanchard</a:t>
            </a:r>
            <a:endParaRPr lang="fr-FR" i="1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C022714C-8357-4355-830B-C08D1A4B92E4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24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617034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 descr="Une image contenant matériau de construction, bâtiment&#10;&#10;Description générée automatiquement">
            <a:extLst>
              <a:ext uri="{FF2B5EF4-FFF2-40B4-BE49-F238E27FC236}">
                <a16:creationId xmlns:a16="http://schemas.microsoft.com/office/drawing/2014/main" id="{576ECAC5-B4D0-45E9-A9AC-51F1297825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27" y="111172"/>
            <a:ext cx="3610578" cy="259392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3" name="Image 12" descr="Une image contenant matériau de construction&#10;&#10;Description générée automatiquement">
            <a:extLst>
              <a:ext uri="{FF2B5EF4-FFF2-40B4-BE49-F238E27FC236}">
                <a16:creationId xmlns:a16="http://schemas.microsoft.com/office/drawing/2014/main" id="{3A64A17A-16C1-478F-ABDF-F1EFE3F07C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842946" y="114411"/>
            <a:ext cx="2387692" cy="240007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0458624-3BB5-4841-99A2-E8D262D03A51}"/>
              </a:ext>
            </a:extLst>
          </p:cNvPr>
          <p:cNvSpPr txBox="1"/>
          <p:nvPr/>
        </p:nvSpPr>
        <p:spPr>
          <a:xfrm>
            <a:off x="1684887" y="243338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Déplacement UX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775863" y="496299"/>
            <a:ext cx="3801429" cy="2520028"/>
            <a:chOff x="747870" y="1205447"/>
            <a:chExt cx="3801429" cy="252002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5226C41-76C1-4AA2-AEE8-984F5A97A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5"/>
            <a:stretch/>
          </p:blipFill>
          <p:spPr>
            <a:xfrm>
              <a:off x="747870" y="1260263"/>
              <a:ext cx="3768146" cy="246521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DDD90CE-345B-47FF-BAE0-248A45D8380E}"/>
                </a:ext>
              </a:extLst>
            </p:cNvPr>
            <p:cNvSpPr txBox="1"/>
            <p:nvPr/>
          </p:nvSpPr>
          <p:spPr>
            <a:xfrm>
              <a:off x="3995942" y="1205447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pixels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062745" y="3038871"/>
            <a:ext cx="3323564" cy="2638508"/>
            <a:chOff x="1034752" y="3542745"/>
            <a:chExt cx="3323564" cy="2638508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B30C291-FEAF-4A63-9BB4-C33AE500B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752" y="3542745"/>
              <a:ext cx="3240000" cy="26385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A8C79BA-7255-4CE3-A5A3-76AE55F20840}"/>
                </a:ext>
              </a:extLst>
            </p:cNvPr>
            <p:cNvSpPr txBox="1"/>
            <p:nvPr/>
          </p:nvSpPr>
          <p:spPr>
            <a:xfrm>
              <a:off x="3804959" y="5871942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8051173" y="590670"/>
            <a:ext cx="3960000" cy="2529499"/>
            <a:chOff x="8051173" y="1047889"/>
            <a:chExt cx="3960000" cy="252949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127CF01-44CA-4B85-9083-618CA4F50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173" y="1112175"/>
              <a:ext cx="3960000" cy="246521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4919AD2-390B-4C37-B985-E4DF6EA524B1}"/>
                </a:ext>
              </a:extLst>
            </p:cNvPr>
            <p:cNvSpPr txBox="1"/>
            <p:nvPr/>
          </p:nvSpPr>
          <p:spPr>
            <a:xfrm>
              <a:off x="11302624" y="1047889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pixels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B024649D-55F8-471F-885E-E985995F4368}"/>
              </a:ext>
            </a:extLst>
          </p:cNvPr>
          <p:cNvSpPr txBox="1"/>
          <p:nvPr/>
        </p:nvSpPr>
        <p:spPr>
          <a:xfrm>
            <a:off x="9000760" y="332461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Déplacement UX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8268850" y="3033382"/>
            <a:ext cx="3250055" cy="2690652"/>
            <a:chOff x="8268850" y="3490601"/>
            <a:chExt cx="3250055" cy="2690652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C216AA0-B74F-4A49-A0BA-D93133082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850" y="3490601"/>
              <a:ext cx="3240000" cy="26906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28E2E84-5CC8-4EAC-8C83-A07875AF4803}"/>
                </a:ext>
              </a:extLst>
            </p:cNvPr>
            <p:cNvSpPr txBox="1"/>
            <p:nvPr/>
          </p:nvSpPr>
          <p:spPr>
            <a:xfrm>
              <a:off x="10965548" y="5867697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pixels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6E7FF5B6-04C1-447C-97FD-1E8165979E8D}"/>
              </a:ext>
            </a:extLst>
          </p:cNvPr>
          <p:cNvSpPr txBox="1"/>
          <p:nvPr/>
        </p:nvSpPr>
        <p:spPr>
          <a:xfrm>
            <a:off x="7352521" y="1305512"/>
            <a:ext cx="93433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Sans correction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4B964A-6BE0-4B2C-A7D8-4770FD5566BF}"/>
              </a:ext>
            </a:extLst>
          </p:cNvPr>
          <p:cNvSpPr txBox="1"/>
          <p:nvPr/>
        </p:nvSpPr>
        <p:spPr>
          <a:xfrm>
            <a:off x="20176" y="1287201"/>
            <a:ext cx="97725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Sans correction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562E3D-C682-4DDA-94E2-06937F02386D}"/>
              </a:ext>
            </a:extLst>
          </p:cNvPr>
          <p:cNvSpPr txBox="1"/>
          <p:nvPr/>
        </p:nvSpPr>
        <p:spPr>
          <a:xfrm>
            <a:off x="2853" y="4070741"/>
            <a:ext cx="106877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correction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A951DE8-0873-4B52-AB4C-EE294310D8E4}"/>
              </a:ext>
            </a:extLst>
          </p:cNvPr>
          <p:cNvSpPr txBox="1"/>
          <p:nvPr/>
        </p:nvSpPr>
        <p:spPr>
          <a:xfrm>
            <a:off x="7238089" y="4079470"/>
            <a:ext cx="106877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correction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5915608" y="2995127"/>
            <a:ext cx="0" cy="28725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244B964A-6BE0-4B2C-A7D8-4770FD5566BF}"/>
              </a:ext>
            </a:extLst>
          </p:cNvPr>
          <p:cNvSpPr txBox="1"/>
          <p:nvPr/>
        </p:nvSpPr>
        <p:spPr>
          <a:xfrm>
            <a:off x="10942428" y="109833"/>
            <a:ext cx="115295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Étape 10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44B964A-6BE0-4B2C-A7D8-4770FD5566BF}"/>
              </a:ext>
            </a:extLst>
          </p:cNvPr>
          <p:cNvSpPr txBox="1"/>
          <p:nvPr/>
        </p:nvSpPr>
        <p:spPr>
          <a:xfrm>
            <a:off x="2853" y="63178"/>
            <a:ext cx="115295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Étape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382889-5C47-1031-BEC2-9246579D4C94}"/>
              </a:ext>
            </a:extLst>
          </p:cNvPr>
          <p:cNvSpPr txBox="1"/>
          <p:nvPr/>
        </p:nvSpPr>
        <p:spPr>
          <a:xfrm>
            <a:off x="5669835" y="2705100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3072x2207 pixels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CBEF1F-BF0B-0E30-A5EE-B459362D2643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i="1" u="sng" dirty="0">
                <a:solidFill>
                  <a:schemeClr val="accent5"/>
                </a:solidFill>
              </a:rPr>
              <a:t>Pierre Arnaud</a:t>
            </a:r>
            <a:endParaRPr lang="fr-FR" i="1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 animBg="1"/>
      <p:bldP spid="18" grpId="0" animBg="1"/>
      <p:bldP spid="19" grpId="0" animBg="1"/>
      <p:bldP spid="25" grpId="0" animBg="1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C022714C-8357-4355-830B-C08D1A4B92E4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25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939110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C15F0D6A-36B7-4DD0-9165-4ECDC71F6B22}"/>
              </a:ext>
            </a:extLst>
          </p:cNvPr>
          <p:cNvSpPr txBox="1"/>
          <p:nvPr/>
        </p:nvSpPr>
        <p:spPr>
          <a:xfrm>
            <a:off x="379675" y="108525"/>
            <a:ext cx="4358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 des défauts de balayage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24997"/>
            <a:ext cx="5657071" cy="43337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2" y="1106527"/>
            <a:ext cx="5862346" cy="44768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99814D-EBF4-5E3D-0B70-6A4F2463C08C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i="1" u="sng" dirty="0">
                <a:solidFill>
                  <a:schemeClr val="accent5"/>
                </a:solidFill>
              </a:rPr>
              <a:t>Maxime </a:t>
            </a:r>
            <a:r>
              <a:rPr lang="fr-FR" sz="1800" i="1" u="sng" dirty="0" err="1">
                <a:solidFill>
                  <a:schemeClr val="accent5"/>
                </a:solidFill>
              </a:rPr>
              <a:t>Mollens</a:t>
            </a:r>
            <a:endParaRPr lang="fr-FR" i="1" u="sng" dirty="0">
              <a:solidFill>
                <a:schemeClr val="accent5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3DB53E-6536-D413-DF4A-A61ACE02E4CC}"/>
              </a:ext>
            </a:extLst>
          </p:cNvPr>
          <p:cNvSpPr txBox="1"/>
          <p:nvPr/>
        </p:nvSpPr>
        <p:spPr>
          <a:xfrm>
            <a:off x="840116" y="81270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Eyy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46A252-1401-5636-69E1-CBE1CC432BF9}"/>
              </a:ext>
            </a:extLst>
          </p:cNvPr>
          <p:cNvSpPr txBox="1"/>
          <p:nvPr/>
        </p:nvSpPr>
        <p:spPr>
          <a:xfrm>
            <a:off x="6997613" y="81428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Eyy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DAD562-6796-3B4E-658B-E1A087C648D5}"/>
              </a:ext>
            </a:extLst>
          </p:cNvPr>
          <p:cNvSpPr txBox="1"/>
          <p:nvPr/>
        </p:nvSpPr>
        <p:spPr>
          <a:xfrm>
            <a:off x="1338131" y="775281"/>
            <a:ext cx="3577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 de déformation dans la direction y</a:t>
            </a:r>
          </a:p>
          <a:p>
            <a:pPr algn="ctr"/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référence et Image </a:t>
            </a:r>
            <a:r>
              <a:rPr lang="fr-FR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0,2%</a:t>
            </a:r>
            <a:r>
              <a:rPr lang="fr-F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déformation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88B773-07BC-627A-B3C9-046A1D5F73C2}"/>
              </a:ext>
            </a:extLst>
          </p:cNvPr>
          <p:cNvSpPr txBox="1"/>
          <p:nvPr/>
        </p:nvSpPr>
        <p:spPr>
          <a:xfrm>
            <a:off x="7528528" y="775281"/>
            <a:ext cx="3577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 de déformation dans la direction y</a:t>
            </a:r>
          </a:p>
          <a:p>
            <a:pPr algn="ctr"/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référence et Image </a:t>
            </a:r>
            <a:r>
              <a:rPr lang="fr-FR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déformation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CD177B-D4E1-1D2B-2D5C-A8CDE1F21206}"/>
              </a:ext>
            </a:extLst>
          </p:cNvPr>
          <p:cNvSpPr txBox="1"/>
          <p:nvPr/>
        </p:nvSpPr>
        <p:spPr>
          <a:xfrm>
            <a:off x="4522108" y="5635435"/>
            <a:ext cx="319754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 de correction des défauts de  balayage</a:t>
            </a:r>
          </a:p>
        </p:txBody>
      </p:sp>
    </p:spTree>
    <p:extLst>
      <p:ext uri="{BB962C8B-B14F-4D97-AF65-F5344CB8AC3E}">
        <p14:creationId xmlns:p14="http://schemas.microsoft.com/office/powerpoint/2010/main" val="39634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C022714C-8357-4355-830B-C08D1A4B92E4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26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149649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5D606B84-4BBA-4451-9629-EE606B95B407}"/>
              </a:ext>
            </a:extLst>
          </p:cNvPr>
          <p:cNvSpPr txBox="1"/>
          <p:nvPr/>
        </p:nvSpPr>
        <p:spPr>
          <a:xfrm>
            <a:off x="11902319" y="5533344"/>
            <a:ext cx="39826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100" dirty="0">
                <a:cs typeface="Calibri"/>
              </a:rPr>
              <a:t>9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9" y="671222"/>
            <a:ext cx="2878151" cy="5159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56" y="666290"/>
            <a:ext cx="2840870" cy="51772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4738D2-1360-AB75-F800-17943AA18EFF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i="1" u="sng" dirty="0">
                <a:solidFill>
                  <a:schemeClr val="accent5"/>
                </a:solidFill>
              </a:rPr>
              <a:t>Guillaume </a:t>
            </a:r>
            <a:r>
              <a:rPr lang="fr-FR" sz="1800" i="1" u="sng" dirty="0" err="1">
                <a:solidFill>
                  <a:schemeClr val="accent5"/>
                </a:solidFill>
              </a:rPr>
              <a:t>Protin</a:t>
            </a:r>
            <a:endParaRPr lang="fr-FR" i="1" u="sng" dirty="0">
              <a:solidFill>
                <a:schemeClr val="accent5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9E878D-0396-7950-96D6-14B0A0E385C7}"/>
              </a:ext>
            </a:extLst>
          </p:cNvPr>
          <p:cNvSpPr txBox="1"/>
          <p:nvPr/>
        </p:nvSpPr>
        <p:spPr>
          <a:xfrm>
            <a:off x="379675" y="108525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 de l’hypothèse de base</a:t>
            </a:r>
          </a:p>
        </p:txBody>
      </p:sp>
      <p:pic>
        <p:nvPicPr>
          <p:cNvPr id="5" name="Picture 2" descr="Résultat de recherche d'images pour &quot;sphere nuance noir et blanc&quot;">
            <a:extLst>
              <a:ext uri="{FF2B5EF4-FFF2-40B4-BE49-F238E27FC236}">
                <a16:creationId xmlns:a16="http://schemas.microsoft.com/office/drawing/2014/main" id="{772E943F-BC6E-6164-D985-430269C2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75" y="1083538"/>
            <a:ext cx="3834741" cy="38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14C5506-2F64-40AD-F112-7E3273BCA8E4}"/>
              </a:ext>
            </a:extLst>
          </p:cNvPr>
          <p:cNvSpPr/>
          <p:nvPr/>
        </p:nvSpPr>
        <p:spPr>
          <a:xfrm>
            <a:off x="7645218" y="133685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1975D4-6397-DA43-DD64-F8B6A6664E37}"/>
              </a:ext>
            </a:extLst>
          </p:cNvPr>
          <p:cNvSpPr/>
          <p:nvPr/>
        </p:nvSpPr>
        <p:spPr>
          <a:xfrm>
            <a:off x="7829024" y="133685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A7AFC7F-F73E-A5FE-7F7D-D1DB1309F616}"/>
              </a:ext>
            </a:extLst>
          </p:cNvPr>
          <p:cNvSpPr/>
          <p:nvPr/>
        </p:nvSpPr>
        <p:spPr>
          <a:xfrm>
            <a:off x="7990551" y="133685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1188255-8EF6-26DE-BC12-6A1B7DD81532}"/>
              </a:ext>
            </a:extLst>
          </p:cNvPr>
          <p:cNvSpPr/>
          <p:nvPr/>
        </p:nvSpPr>
        <p:spPr>
          <a:xfrm>
            <a:off x="8174357" y="133685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FF31071-A64B-43AE-2C9B-D067FFF69F8B}"/>
              </a:ext>
            </a:extLst>
          </p:cNvPr>
          <p:cNvSpPr/>
          <p:nvPr/>
        </p:nvSpPr>
        <p:spPr>
          <a:xfrm>
            <a:off x="8347023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2063618-3A80-B188-FCE5-F4231DA3B73D}"/>
              </a:ext>
            </a:extLst>
          </p:cNvPr>
          <p:cNvSpPr/>
          <p:nvPr/>
        </p:nvSpPr>
        <p:spPr>
          <a:xfrm>
            <a:off x="8530830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8BC7C7A-1B98-79B0-555D-F675B30F65EF}"/>
              </a:ext>
            </a:extLst>
          </p:cNvPr>
          <p:cNvSpPr/>
          <p:nvPr/>
        </p:nvSpPr>
        <p:spPr>
          <a:xfrm>
            <a:off x="8692356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50814D6-4169-C327-FB8E-AE471D88A230}"/>
              </a:ext>
            </a:extLst>
          </p:cNvPr>
          <p:cNvSpPr/>
          <p:nvPr/>
        </p:nvSpPr>
        <p:spPr>
          <a:xfrm>
            <a:off x="8876162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DF018BC-3BA0-C938-E06F-B2D33FCDD1B0}"/>
              </a:ext>
            </a:extLst>
          </p:cNvPr>
          <p:cNvSpPr/>
          <p:nvPr/>
        </p:nvSpPr>
        <p:spPr>
          <a:xfrm>
            <a:off x="9048829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54B1042-314A-9527-375D-F68ADC93FDFB}"/>
              </a:ext>
            </a:extLst>
          </p:cNvPr>
          <p:cNvSpPr/>
          <p:nvPr/>
        </p:nvSpPr>
        <p:spPr>
          <a:xfrm>
            <a:off x="9232635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167C329-54D9-7D42-180A-49BCFF7491A7}"/>
              </a:ext>
            </a:extLst>
          </p:cNvPr>
          <p:cNvSpPr/>
          <p:nvPr/>
        </p:nvSpPr>
        <p:spPr>
          <a:xfrm>
            <a:off x="9394161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C75F713-44D1-A95C-0774-35235C9D1D85}"/>
              </a:ext>
            </a:extLst>
          </p:cNvPr>
          <p:cNvSpPr/>
          <p:nvPr/>
        </p:nvSpPr>
        <p:spPr>
          <a:xfrm>
            <a:off x="9577967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12E6121-9D53-5A88-7F60-970B64B5F5CD}"/>
              </a:ext>
            </a:extLst>
          </p:cNvPr>
          <p:cNvSpPr/>
          <p:nvPr/>
        </p:nvSpPr>
        <p:spPr>
          <a:xfrm>
            <a:off x="9750634" y="134799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613388A-96B5-A841-53EF-73A9D488B658}"/>
              </a:ext>
            </a:extLst>
          </p:cNvPr>
          <p:cNvSpPr/>
          <p:nvPr/>
        </p:nvSpPr>
        <p:spPr>
          <a:xfrm>
            <a:off x="9934440" y="134799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1F6C1F7-46B9-03F6-629C-F8C8F2A24A36}"/>
              </a:ext>
            </a:extLst>
          </p:cNvPr>
          <p:cNvSpPr/>
          <p:nvPr/>
        </p:nvSpPr>
        <p:spPr>
          <a:xfrm>
            <a:off x="10095966" y="134799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A867641-DCFB-A21F-F2EA-BA11F4BC0570}"/>
              </a:ext>
            </a:extLst>
          </p:cNvPr>
          <p:cNvSpPr/>
          <p:nvPr/>
        </p:nvSpPr>
        <p:spPr>
          <a:xfrm>
            <a:off x="10279773" y="134799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F13B340-0A7F-D2E5-6120-94201ED7AFE7}"/>
              </a:ext>
            </a:extLst>
          </p:cNvPr>
          <p:cNvSpPr/>
          <p:nvPr/>
        </p:nvSpPr>
        <p:spPr>
          <a:xfrm>
            <a:off x="10430159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0301214-7D0B-ACEC-724D-7A4B452DDF2D}"/>
              </a:ext>
            </a:extLst>
          </p:cNvPr>
          <p:cNvSpPr/>
          <p:nvPr/>
        </p:nvSpPr>
        <p:spPr>
          <a:xfrm>
            <a:off x="10613965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B2F794B-056A-762B-F1E4-ADFB547D2628}"/>
              </a:ext>
            </a:extLst>
          </p:cNvPr>
          <p:cNvSpPr/>
          <p:nvPr/>
        </p:nvSpPr>
        <p:spPr>
          <a:xfrm>
            <a:off x="10775492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EDF6A89-3238-D29F-96CE-2A4E0A125B5F}"/>
              </a:ext>
            </a:extLst>
          </p:cNvPr>
          <p:cNvSpPr/>
          <p:nvPr/>
        </p:nvSpPr>
        <p:spPr>
          <a:xfrm>
            <a:off x="10959298" y="1342424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2C886CD-A22A-3EDB-8275-A0865059DAC6}"/>
              </a:ext>
            </a:extLst>
          </p:cNvPr>
          <p:cNvSpPr/>
          <p:nvPr/>
        </p:nvSpPr>
        <p:spPr>
          <a:xfrm>
            <a:off x="7645218" y="162359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DC54179-2D9C-4714-3C8D-570BDBCE7B10}"/>
              </a:ext>
            </a:extLst>
          </p:cNvPr>
          <p:cNvSpPr/>
          <p:nvPr/>
        </p:nvSpPr>
        <p:spPr>
          <a:xfrm>
            <a:off x="7917688" y="162359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1D2B06B-EBA5-976F-2460-DF2AE85F283C}"/>
              </a:ext>
            </a:extLst>
          </p:cNvPr>
          <p:cNvSpPr/>
          <p:nvPr/>
        </p:nvSpPr>
        <p:spPr>
          <a:xfrm>
            <a:off x="7990551" y="162359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7662415-4AF3-F995-495B-B4D3D7E7D625}"/>
              </a:ext>
            </a:extLst>
          </p:cNvPr>
          <p:cNvSpPr/>
          <p:nvPr/>
        </p:nvSpPr>
        <p:spPr>
          <a:xfrm>
            <a:off x="8174357" y="162359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CB78527-2B52-B6EA-BFFE-C2D3D880E256}"/>
              </a:ext>
            </a:extLst>
          </p:cNvPr>
          <p:cNvSpPr/>
          <p:nvPr/>
        </p:nvSpPr>
        <p:spPr>
          <a:xfrm>
            <a:off x="8456150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E49609D-B9D1-8346-5AEA-D08B6E241980}"/>
              </a:ext>
            </a:extLst>
          </p:cNvPr>
          <p:cNvSpPr/>
          <p:nvPr/>
        </p:nvSpPr>
        <p:spPr>
          <a:xfrm>
            <a:off x="8530830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BD75F8E-D7A2-CAA3-CB66-9153252F1A95}"/>
              </a:ext>
            </a:extLst>
          </p:cNvPr>
          <p:cNvSpPr/>
          <p:nvPr/>
        </p:nvSpPr>
        <p:spPr>
          <a:xfrm>
            <a:off x="8692356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6344F13-E5B2-CC01-3BFE-F52110614C7F}"/>
              </a:ext>
            </a:extLst>
          </p:cNvPr>
          <p:cNvSpPr/>
          <p:nvPr/>
        </p:nvSpPr>
        <p:spPr>
          <a:xfrm>
            <a:off x="8978469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E00D027-D547-1611-21F5-9D668CBF686B}"/>
              </a:ext>
            </a:extLst>
          </p:cNvPr>
          <p:cNvSpPr/>
          <p:nvPr/>
        </p:nvSpPr>
        <p:spPr>
          <a:xfrm>
            <a:off x="9048829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EC2A283-9EB0-E999-C5CF-889D52D13742}"/>
              </a:ext>
            </a:extLst>
          </p:cNvPr>
          <p:cNvSpPr/>
          <p:nvPr/>
        </p:nvSpPr>
        <p:spPr>
          <a:xfrm>
            <a:off x="9232635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62AB622-69D4-97B1-FA67-7B5CAEBEC7F6}"/>
              </a:ext>
            </a:extLst>
          </p:cNvPr>
          <p:cNvSpPr/>
          <p:nvPr/>
        </p:nvSpPr>
        <p:spPr>
          <a:xfrm>
            <a:off x="9496467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5A599E5-F8B4-2C71-57E9-0FE6BACF427A}"/>
              </a:ext>
            </a:extLst>
          </p:cNvPr>
          <p:cNvSpPr/>
          <p:nvPr/>
        </p:nvSpPr>
        <p:spPr>
          <a:xfrm>
            <a:off x="9577967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0AD7F9E-B012-BA63-2D2F-16405B490BC4}"/>
              </a:ext>
            </a:extLst>
          </p:cNvPr>
          <p:cNvSpPr/>
          <p:nvPr/>
        </p:nvSpPr>
        <p:spPr>
          <a:xfrm>
            <a:off x="9750634" y="163473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49C2034-86FB-B2D3-9056-21435B5F868C}"/>
              </a:ext>
            </a:extLst>
          </p:cNvPr>
          <p:cNvSpPr/>
          <p:nvPr/>
        </p:nvSpPr>
        <p:spPr>
          <a:xfrm>
            <a:off x="10023106" y="163473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0E11F29-B008-D97E-3E3D-AD3B2D82238B}"/>
              </a:ext>
            </a:extLst>
          </p:cNvPr>
          <p:cNvSpPr/>
          <p:nvPr/>
        </p:nvSpPr>
        <p:spPr>
          <a:xfrm>
            <a:off x="10095966" y="163473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7064ABC-899A-35BD-1AF6-DDEF30D86801}"/>
              </a:ext>
            </a:extLst>
          </p:cNvPr>
          <p:cNvSpPr/>
          <p:nvPr/>
        </p:nvSpPr>
        <p:spPr>
          <a:xfrm>
            <a:off x="10279773" y="163473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13A1224-AF4C-136C-CC88-3ECECDB79381}"/>
              </a:ext>
            </a:extLst>
          </p:cNvPr>
          <p:cNvSpPr/>
          <p:nvPr/>
        </p:nvSpPr>
        <p:spPr>
          <a:xfrm>
            <a:off x="10546105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7B426DA-9D6B-6663-B238-639A2BD38117}"/>
              </a:ext>
            </a:extLst>
          </p:cNvPr>
          <p:cNvSpPr/>
          <p:nvPr/>
        </p:nvSpPr>
        <p:spPr>
          <a:xfrm>
            <a:off x="10613965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99F1034-FA45-2D25-6B4D-00F5B868C26E}"/>
              </a:ext>
            </a:extLst>
          </p:cNvPr>
          <p:cNvSpPr/>
          <p:nvPr/>
        </p:nvSpPr>
        <p:spPr>
          <a:xfrm>
            <a:off x="10775492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55161EC-7A55-3043-E49F-B6EEEA3C9CD7}"/>
              </a:ext>
            </a:extLst>
          </p:cNvPr>
          <p:cNvSpPr/>
          <p:nvPr/>
        </p:nvSpPr>
        <p:spPr>
          <a:xfrm>
            <a:off x="10959298" y="1629160"/>
            <a:ext cx="33419" cy="334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 descr="Refus Pictogramme Images – Parcourir 1,986 le catalogue de photos, vecteurs  et vidéos | Adobe Stock">
            <a:extLst>
              <a:ext uri="{FF2B5EF4-FFF2-40B4-BE49-F238E27FC236}">
                <a16:creationId xmlns:a16="http://schemas.microsoft.com/office/drawing/2014/main" id="{939E1EA4-3BAA-3192-4B2F-AF5CA3F29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24921" y="1381413"/>
            <a:ext cx="585184" cy="64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Refus Pictogramme Images – Parcourir 1,986 le catalogue de photos, vecteurs  et vidéos | Adobe Stock">
            <a:extLst>
              <a:ext uri="{FF2B5EF4-FFF2-40B4-BE49-F238E27FC236}">
                <a16:creationId xmlns:a16="http://schemas.microsoft.com/office/drawing/2014/main" id="{4EEDF2E3-E25A-B195-A798-25EAE2E46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17219" y="738735"/>
            <a:ext cx="585184" cy="64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8965C70A-228F-4911-6E6F-FD4835C06E26}"/>
              </a:ext>
            </a:extLst>
          </p:cNvPr>
          <p:cNvSpPr txBox="1"/>
          <p:nvPr/>
        </p:nvSpPr>
        <p:spPr>
          <a:xfrm>
            <a:off x="1709017" y="2989481"/>
            <a:ext cx="977252" cy="5232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Sans correction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8C36AEE4-0574-E543-AD0D-80A3B5EE3B74}"/>
              </a:ext>
            </a:extLst>
          </p:cNvPr>
          <p:cNvSpPr txBox="1"/>
          <p:nvPr/>
        </p:nvSpPr>
        <p:spPr>
          <a:xfrm>
            <a:off x="4838205" y="3000908"/>
            <a:ext cx="106877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correction</a:t>
            </a:r>
          </a:p>
        </p:txBody>
      </p:sp>
    </p:spTree>
    <p:extLst>
      <p:ext uri="{BB962C8B-B14F-4D97-AF65-F5344CB8AC3E}">
        <p14:creationId xmlns:p14="http://schemas.microsoft.com/office/powerpoint/2010/main" val="12078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C022714C-8357-4355-830B-C08D1A4B92E4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27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/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5D606B84-4BBA-4451-9629-EE606B95B407}"/>
              </a:ext>
            </a:extLst>
          </p:cNvPr>
          <p:cNvSpPr txBox="1"/>
          <p:nvPr/>
        </p:nvSpPr>
        <p:spPr>
          <a:xfrm>
            <a:off x="11902319" y="5533344"/>
            <a:ext cx="39826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100" dirty="0">
                <a:cs typeface="Calibri"/>
              </a:rPr>
              <a:t>9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98" y="2912470"/>
            <a:ext cx="8828515" cy="27318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99" y="246608"/>
            <a:ext cx="8828515" cy="25236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A4738D2-1360-AB75-F800-17943AA18EFF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i="1" u="sng" dirty="0">
                <a:solidFill>
                  <a:schemeClr val="accent5"/>
                </a:solidFill>
              </a:rPr>
              <a:t>Guillaume </a:t>
            </a:r>
            <a:r>
              <a:rPr lang="fr-FR" sz="1800" i="1" u="sng" dirty="0" err="1">
                <a:solidFill>
                  <a:schemeClr val="accent5"/>
                </a:solidFill>
              </a:rPr>
              <a:t>Protin</a:t>
            </a:r>
            <a:endParaRPr lang="fr-FR" i="1" u="sng" dirty="0">
              <a:solidFill>
                <a:schemeClr val="accent5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1F2C2A-C1CB-FE11-C621-840AEAE4CA7A}"/>
              </a:ext>
            </a:extLst>
          </p:cNvPr>
          <p:cNvSpPr txBox="1"/>
          <p:nvPr/>
        </p:nvSpPr>
        <p:spPr>
          <a:xfrm>
            <a:off x="206873" y="1312138"/>
            <a:ext cx="977252" cy="5232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Sans correction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1FC664-41A2-2C08-A4A8-1376239C76D7}"/>
              </a:ext>
            </a:extLst>
          </p:cNvPr>
          <p:cNvSpPr txBox="1"/>
          <p:nvPr/>
        </p:nvSpPr>
        <p:spPr>
          <a:xfrm>
            <a:off x="105127" y="4016782"/>
            <a:ext cx="106877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correction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C47759-A9CC-8609-BDC9-294837120C58}"/>
              </a:ext>
            </a:extLst>
          </p:cNvPr>
          <p:cNvSpPr txBox="1"/>
          <p:nvPr/>
        </p:nvSpPr>
        <p:spPr>
          <a:xfrm>
            <a:off x="10438974" y="2589304"/>
            <a:ext cx="1560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Déformation : </a:t>
            </a:r>
            <a:r>
              <a:rPr lang="fr-FR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0,06%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8654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C022714C-8357-4355-830B-C08D1A4B92E4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28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3504608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74"/>
            <a:ext cx="6235570" cy="54222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40" y="349321"/>
            <a:ext cx="6287900" cy="54677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A3492B1-4720-9977-46ED-770D0F37EF5F}"/>
              </a:ext>
            </a:extLst>
          </p:cNvPr>
          <p:cNvSpPr txBox="1"/>
          <p:nvPr/>
        </p:nvSpPr>
        <p:spPr>
          <a:xfrm>
            <a:off x="10438974" y="5805002"/>
            <a:ext cx="177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i="1" u="sng" dirty="0">
                <a:solidFill>
                  <a:schemeClr val="accent5"/>
                </a:solidFill>
              </a:rPr>
              <a:t>Guillaume </a:t>
            </a:r>
            <a:r>
              <a:rPr lang="fr-FR" sz="1800" i="1" u="sng" dirty="0" err="1">
                <a:solidFill>
                  <a:schemeClr val="accent5"/>
                </a:solidFill>
              </a:rPr>
              <a:t>Protin</a:t>
            </a:r>
            <a:endParaRPr lang="fr-FR" i="1" u="sng" dirty="0">
              <a:solidFill>
                <a:schemeClr val="accent5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4E37D5-EE30-E99B-DF9B-60D02151FCC3}"/>
              </a:ext>
            </a:extLst>
          </p:cNvPr>
          <p:cNvSpPr txBox="1"/>
          <p:nvPr/>
        </p:nvSpPr>
        <p:spPr>
          <a:xfrm>
            <a:off x="5204501" y="44865"/>
            <a:ext cx="1560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Déformation : </a:t>
            </a:r>
            <a:r>
              <a:rPr lang="fr-FR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endParaRPr lang="fr-FR" b="1" u="sng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E498AC-149A-5B2E-E53E-02A896E09198}"/>
              </a:ext>
            </a:extLst>
          </p:cNvPr>
          <p:cNvSpPr txBox="1"/>
          <p:nvPr/>
        </p:nvSpPr>
        <p:spPr>
          <a:xfrm>
            <a:off x="4522108" y="5635435"/>
            <a:ext cx="319754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 de correction des défauts de  balayage</a:t>
            </a:r>
          </a:p>
        </p:txBody>
      </p:sp>
    </p:spTree>
    <p:extLst>
      <p:ext uri="{BB962C8B-B14F-4D97-AF65-F5344CB8AC3E}">
        <p14:creationId xmlns:p14="http://schemas.microsoft.com/office/powerpoint/2010/main" val="26089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32128"/>
            <a:ext cx="10515600" cy="361472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 en évidence de défauts de balayage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Proposition d’une correction simple, rapide et efficace</a:t>
            </a:r>
          </a:p>
          <a:p>
            <a:pPr lvl="1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Exemples de cas en mécanique des matériaux</a:t>
            </a:r>
          </a:p>
          <a:p>
            <a:pPr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Corrections plus complexe possible</a:t>
            </a:r>
          </a:p>
          <a:p>
            <a:pPr lvl="1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Changement des hypothèses</a:t>
            </a:r>
          </a:p>
          <a:p>
            <a:pPr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795596"/>
            <a:ext cx="2381250" cy="2305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EA2B2D-0E44-EAF4-8293-AA3AF4DCCD5A}"/>
              </a:ext>
            </a:extLst>
          </p:cNvPr>
          <p:cNvSpPr txBox="1"/>
          <p:nvPr/>
        </p:nvSpPr>
        <p:spPr>
          <a:xfrm rot="297111">
            <a:off x="950471" y="5491756"/>
            <a:ext cx="4593309" cy="49244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6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pas hésiter à nous contacter</a:t>
            </a:r>
            <a:endParaRPr lang="fr-FR" sz="2600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8E6F9-AA7C-8E7E-C8BE-DCFA3EE33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5492">
            <a:off x="10624232" y="5289859"/>
            <a:ext cx="873421" cy="82283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BE6FB8-CA42-8849-85B3-A887BB84E9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5492">
            <a:off x="10869942" y="5535569"/>
            <a:ext cx="873421" cy="82283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A0BC29-76AA-56C2-8514-18E258EAC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110">
            <a:off x="8388401" y="5330900"/>
            <a:ext cx="1672953" cy="1372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A6D422-E2DF-0FF0-9E26-DD0D583973A7}"/>
              </a:ext>
            </a:extLst>
          </p:cNvPr>
          <p:cNvSpPr txBox="1"/>
          <p:nvPr/>
        </p:nvSpPr>
        <p:spPr>
          <a:xfrm rot="20736805">
            <a:off x="6113039" y="4700573"/>
            <a:ext cx="5985229" cy="89255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idéale pour le post-traitement :</a:t>
            </a:r>
          </a:p>
          <a:p>
            <a:pPr algn="ctr"/>
            <a:r>
              <a:rPr lang="fr-FR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Données bruts et Maximum d’informations</a:t>
            </a:r>
          </a:p>
        </p:txBody>
      </p:sp>
    </p:spTree>
    <p:extLst>
      <p:ext uri="{BB962C8B-B14F-4D97-AF65-F5344CB8AC3E}">
        <p14:creationId xmlns:p14="http://schemas.microsoft.com/office/powerpoint/2010/main" val="7229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D83B1D-1BE8-4782-A1C7-C4FCF292E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52" y="1234974"/>
            <a:ext cx="5333333" cy="40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DAD4F9-9F5A-4997-BEB7-9C2AA1792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600" y="1234974"/>
            <a:ext cx="4862435" cy="400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BD748C6-217B-49CE-ACAD-9E4AE9B4B369}"/>
              </a:ext>
            </a:extLst>
          </p:cNvPr>
          <p:cNvSpPr txBox="1"/>
          <p:nvPr/>
        </p:nvSpPr>
        <p:spPr>
          <a:xfrm>
            <a:off x="2726951" y="1600077"/>
            <a:ext cx="899605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EDEB44-9488-4CA2-BD93-C679A56EEBC7}"/>
              </a:ext>
            </a:extLst>
          </p:cNvPr>
          <p:cNvSpPr txBox="1"/>
          <p:nvPr/>
        </p:nvSpPr>
        <p:spPr>
          <a:xfrm>
            <a:off x="7119351" y="1600077"/>
            <a:ext cx="1015021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584101-3B94-48DA-8EC0-24F5E0027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56" y="1957918"/>
            <a:ext cx="5333333" cy="40000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D3AE23-E7CE-4AF1-B9EF-F1D718599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56" y="1957918"/>
            <a:ext cx="5333333" cy="40000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DDD8159-ABC7-4E72-92D6-E465B413AA6E}"/>
              </a:ext>
            </a:extLst>
          </p:cNvPr>
          <p:cNvSpPr txBox="1"/>
          <p:nvPr/>
        </p:nvSpPr>
        <p:spPr>
          <a:xfrm>
            <a:off x="3728578" y="2561138"/>
            <a:ext cx="899605" cy="369332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0°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2870A9B-5D01-4BF0-98D4-DDA0EE1D23B3}"/>
              </a:ext>
            </a:extLst>
          </p:cNvPr>
          <p:cNvSpPr txBox="1"/>
          <p:nvPr/>
        </p:nvSpPr>
        <p:spPr>
          <a:xfrm>
            <a:off x="3670869" y="2561138"/>
            <a:ext cx="1015021" cy="369332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90°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3647C7F-80CA-4C31-A990-08F2216B1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84" y="4730124"/>
            <a:ext cx="1735266" cy="17399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73FAD5-602E-4759-9BAD-C968DEA797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603" y="5021528"/>
            <a:ext cx="767359" cy="115470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4056D9-A537-4463-A0BD-72652FAC7F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26016" y="5021528"/>
            <a:ext cx="767359" cy="115470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A75C374-90FC-462F-B3A1-FD61261371A3}"/>
              </a:ext>
            </a:extLst>
          </p:cNvPr>
          <p:cNvCxnSpPr>
            <a:cxnSpLocks/>
            <a:stCxn id="13" idx="0"/>
          </p:cNvCxnSpPr>
          <p:nvPr/>
        </p:nvCxnSpPr>
        <p:spPr>
          <a:xfrm>
            <a:off x="1687049" y="5598882"/>
            <a:ext cx="779541" cy="26334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AC12914-DCA7-4976-B1BD-A912F86FE5F1}"/>
              </a:ext>
            </a:extLst>
          </p:cNvPr>
          <p:cNvCxnSpPr>
            <a:cxnSpLocks/>
          </p:cNvCxnSpPr>
          <p:nvPr/>
        </p:nvCxnSpPr>
        <p:spPr>
          <a:xfrm>
            <a:off x="1501017" y="6176234"/>
            <a:ext cx="965572" cy="29046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8D16870-D49F-4BA4-BC31-5B91FBD462A6}"/>
              </a:ext>
            </a:extLst>
          </p:cNvPr>
          <p:cNvSpPr txBox="1"/>
          <p:nvPr/>
        </p:nvSpPr>
        <p:spPr>
          <a:xfrm>
            <a:off x="2466589" y="5749973"/>
            <a:ext cx="1953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6"/>
                </a:solidFill>
              </a:rPr>
              <a:t>Scan 0°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37ECBB-DB3A-4C2C-BAFD-11E540BEC191}"/>
              </a:ext>
            </a:extLst>
          </p:cNvPr>
          <p:cNvSpPr txBox="1"/>
          <p:nvPr/>
        </p:nvSpPr>
        <p:spPr>
          <a:xfrm>
            <a:off x="2466589" y="6370876"/>
            <a:ext cx="1953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Scan 90°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A47F196-777D-4B0A-BEC6-E7A6390BBE0D}"/>
              </a:ext>
            </a:extLst>
          </p:cNvPr>
          <p:cNvSpPr txBox="1"/>
          <p:nvPr/>
        </p:nvSpPr>
        <p:spPr>
          <a:xfrm>
            <a:off x="218054" y="4727733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Echantillon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717921-9B27-411A-8EBB-491A09AE7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56" y="1957918"/>
            <a:ext cx="5333333" cy="4000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37B09F-6745-4CFF-AF59-C1EB514276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3306" y="1432628"/>
            <a:ext cx="733937" cy="343613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12348E6-35BD-41EE-89DC-647D233642DD}"/>
              </a:ext>
            </a:extLst>
          </p:cNvPr>
          <p:cNvSpPr txBox="1"/>
          <p:nvPr/>
        </p:nvSpPr>
        <p:spPr>
          <a:xfrm>
            <a:off x="3499316" y="1674859"/>
            <a:ext cx="5587812" cy="49244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Différence initiale entre les deux images</a:t>
            </a: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838200" y="366328"/>
            <a:ext cx="10515600" cy="1325563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Problème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>
            <a:off x="3841417" y="5560058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DDD90CE-345B-47FF-BAE0-248A45D8380E}"/>
              </a:ext>
            </a:extLst>
          </p:cNvPr>
          <p:cNvSpPr txBox="1"/>
          <p:nvPr/>
        </p:nvSpPr>
        <p:spPr>
          <a:xfrm rot="5400000">
            <a:off x="7991757" y="3552406"/>
            <a:ext cx="1265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Niveau de gris</a:t>
            </a:r>
          </a:p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Scan0° - Scan90°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218877" y="6235863"/>
            <a:ext cx="7830990" cy="46166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Défauts de balayage =&gt; Quels impacts ? Correction possible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7BAB24-98BB-3633-84A9-72D4603F4C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2" y="1468290"/>
            <a:ext cx="1393135" cy="1398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9A3725-DFE7-187E-784F-0EA266AB2093}"/>
              </a:ext>
            </a:extLst>
          </p:cNvPr>
          <p:cNvSpPr/>
          <p:nvPr/>
        </p:nvSpPr>
        <p:spPr>
          <a:xfrm>
            <a:off x="522456" y="2887595"/>
            <a:ext cx="8034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i="1" u="sng" dirty="0" err="1">
                <a:solidFill>
                  <a:schemeClr val="accent1"/>
                </a:solidFill>
                <a:latin typeface="LMSans12-Regular"/>
              </a:rPr>
              <a:t>Qiwei</a:t>
            </a:r>
            <a:r>
              <a:rPr lang="fr-FR" sz="1200" b="1" i="1" u="sng" dirty="0">
                <a:solidFill>
                  <a:schemeClr val="accent1"/>
                </a:solidFill>
                <a:latin typeface="LMSans12-Regular"/>
              </a:rPr>
              <a:t> SHI</a:t>
            </a:r>
            <a:endParaRPr lang="fr-FR" sz="1200" i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remove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remove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19" grpId="2" animBg="1"/>
      <p:bldP spid="26" grpId="0" animBg="1"/>
      <p:bldP spid="29" grpId="0"/>
      <p:bldP spid="30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http://www.ixarm.com/IMG/vignette/arton1669.jpg">
            <a:extLst>
              <a:ext uri="{FF2B5EF4-FFF2-40B4-BE49-F238E27FC236}">
                <a16:creationId xmlns:a16="http://schemas.microsoft.com/office/drawing/2014/main" id="{31BE290A-E8F7-4855-AE7F-6F783DD2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84" y="4116131"/>
            <a:ext cx="1658423" cy="63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B58E88-1991-4B2C-B79A-25B7457F7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891" y="2069473"/>
            <a:ext cx="1138515" cy="6779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CF5910-501D-4521-A435-9C259CD59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61" y="1472903"/>
            <a:ext cx="747277" cy="615042"/>
          </a:xfrm>
          <a:prstGeom prst="rect">
            <a:avLst/>
          </a:prstGeom>
        </p:spPr>
      </p:pic>
      <p:pic>
        <p:nvPicPr>
          <p:cNvPr id="17" name="Picture 12" descr="https://www.saclay2017.ecp.fr/wp-content/uploads/2015/10/Logo-CentraleSupe%CC%81lec-700x300.jpg">
            <a:extLst>
              <a:ext uri="{FF2B5EF4-FFF2-40B4-BE49-F238E27FC236}">
                <a16:creationId xmlns:a16="http://schemas.microsoft.com/office/drawing/2014/main" id="{CA9CF847-A70A-4EE9-A1B4-22DA02FCE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35" y="3065127"/>
            <a:ext cx="1471674" cy="6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ens-paris-saclay.fr/themes/ens/logo-x2.png">
            <a:extLst>
              <a:ext uri="{FF2B5EF4-FFF2-40B4-BE49-F238E27FC236}">
                <a16:creationId xmlns:a16="http://schemas.microsoft.com/office/drawing/2014/main" id="{E1B1A6D6-D98F-4645-A9F0-95EA4446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48" y="4116131"/>
            <a:ext cx="1296197" cy="5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0757F58B-7EB1-44EA-9636-94327484D511}"/>
              </a:ext>
            </a:extLst>
          </p:cNvPr>
          <p:cNvGrpSpPr>
            <a:grpSpLocks noChangeAspect="1"/>
          </p:cNvGrpSpPr>
          <p:nvPr/>
        </p:nvGrpSpPr>
        <p:grpSpPr>
          <a:xfrm>
            <a:off x="3570005" y="2888833"/>
            <a:ext cx="1471612" cy="655285"/>
            <a:chOff x="1310910" y="4118846"/>
            <a:chExt cx="2524125" cy="11239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5D9232-34AB-4147-884A-E36B8F712FAD}"/>
                </a:ext>
              </a:extLst>
            </p:cNvPr>
            <p:cNvSpPr/>
            <p:nvPr/>
          </p:nvSpPr>
          <p:spPr>
            <a:xfrm>
              <a:off x="1310910" y="4118847"/>
              <a:ext cx="2524125" cy="112395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Picture 20" descr="https://www.polytechnique.edu/sites/all/themes/polytechnique/polytechnique_core/logo.png">
              <a:extLst>
                <a:ext uri="{FF2B5EF4-FFF2-40B4-BE49-F238E27FC236}">
                  <a16:creationId xmlns:a16="http://schemas.microsoft.com/office/drawing/2014/main" id="{446F786D-D5EE-4407-A436-F4664E8B6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910" y="4118846"/>
              <a:ext cx="2524125" cy="112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A39CA3FE-FF58-4BFB-8F4D-D8885092F1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60" y="4415600"/>
            <a:ext cx="651459" cy="65145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6BEE50-3616-4354-BA98-BD429561E01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06" y="849246"/>
            <a:ext cx="489383" cy="666393"/>
          </a:xfrm>
          <a:prstGeom prst="rect">
            <a:avLst/>
          </a:prstGeom>
        </p:spPr>
      </p:pic>
      <p:pic>
        <p:nvPicPr>
          <p:cNvPr id="10" name="Picture 30" descr="Mines ParisTech">
            <a:extLst>
              <a:ext uri="{FF2B5EF4-FFF2-40B4-BE49-F238E27FC236}">
                <a16:creationId xmlns:a16="http://schemas.microsoft.com/office/drawing/2014/main" id="{003804EF-999B-44D5-8EE7-B0B3C416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39600"/>
            <a:ext cx="637659" cy="4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ésultat de recherche d'images pour &quot;cea saclay logo&quot;">
            <a:extLst>
              <a:ext uri="{FF2B5EF4-FFF2-40B4-BE49-F238E27FC236}">
                <a16:creationId xmlns:a16="http://schemas.microsoft.com/office/drawing/2014/main" id="{95BB8693-40EB-47D2-A28E-82833812F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99" y="3065127"/>
            <a:ext cx="886932" cy="72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BED4689-B4FD-4584-AC7D-9CCCC3516393}"/>
              </a:ext>
            </a:extLst>
          </p:cNvPr>
          <p:cNvSpPr/>
          <p:nvPr/>
        </p:nvSpPr>
        <p:spPr>
          <a:xfrm>
            <a:off x="2676525" y="182062"/>
            <a:ext cx="6838950" cy="5766130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" descr="EquipEx MATMECA">
            <a:extLst>
              <a:ext uri="{FF2B5EF4-FFF2-40B4-BE49-F238E27FC236}">
                <a16:creationId xmlns:a16="http://schemas.microsoft.com/office/drawing/2014/main" id="{0D8C1F44-9390-4178-94BA-C221EB52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26" y="5559460"/>
            <a:ext cx="6623493" cy="12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22" y="1805986"/>
            <a:ext cx="1078169" cy="6278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76BA81-BFA4-9114-E47B-4BA07CCDEB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1"/>
          <a:stretch/>
        </p:blipFill>
        <p:spPr>
          <a:xfrm>
            <a:off x="6474272" y="782104"/>
            <a:ext cx="1466649" cy="77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935AB99-C2B7-4B58-AFC5-54CE1399F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87" y="5567359"/>
            <a:ext cx="10125075" cy="2381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22675A-8B8E-47C3-8EEB-D580770BF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" y="5024435"/>
            <a:ext cx="10048875" cy="180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CD154E-6D52-4046-90B0-50F1C32AE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1999"/>
            <a:ext cx="10029825" cy="2000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7B828C-C3CA-4462-B3AD-4BE30099A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3957637"/>
            <a:ext cx="10048875" cy="1619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CFACAA-D0E2-409B-AECE-B84FA3DDE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1" y="3095625"/>
            <a:ext cx="10125075" cy="2000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FFCD49-F1C0-4FBB-8FAC-0BBB6593C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2400299"/>
            <a:ext cx="10010775" cy="2000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5811A2-27BB-4B01-BF07-7F0F55B2D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7" y="1728788"/>
            <a:ext cx="10182225" cy="2190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273EB0-CB93-4805-AC73-74C6AD7B75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" y="1300162"/>
            <a:ext cx="10163175" cy="257175"/>
          </a:xfrm>
          <a:prstGeom prst="rect">
            <a:avLst/>
          </a:prstGeom>
        </p:spPr>
      </p:pic>
      <p:pic>
        <p:nvPicPr>
          <p:cNvPr id="2050" name="Picture 2" descr="Résultat de recherche d'images pour &quot;gn meba logo&quot;">
            <a:extLst>
              <a:ext uri="{FF2B5EF4-FFF2-40B4-BE49-F238E27FC236}">
                <a16:creationId xmlns:a16="http://schemas.microsoft.com/office/drawing/2014/main" id="{C42E50CA-978F-4391-861A-F600DE9D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81497"/>
            <a:ext cx="1828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05313 0.1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7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6954 0.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6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6875 0.0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7266 -0.029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-14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25 -0.13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6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022E-16 L -0.09024 -0.2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10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02032 -0.24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124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05156 -0.306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Sommaire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Défauts de balayage et Correction simple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Exemple Drift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Application en mécanique</a:t>
            </a:r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23F778B7-5174-49ED-BC54-B002FAD4040C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846610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A09C1DFA-CCB8-4684-9FF9-6A58755E3B89}"/>
              </a:ext>
            </a:extLst>
          </p:cNvPr>
          <p:cNvGrpSpPr/>
          <p:nvPr/>
        </p:nvGrpSpPr>
        <p:grpSpPr>
          <a:xfrm>
            <a:off x="9711906" y="1952494"/>
            <a:ext cx="1311223" cy="1220096"/>
            <a:chOff x="8901891" y="1461186"/>
            <a:chExt cx="2528549" cy="235282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7E7FBF3-2D6D-4D1A-82BB-9E230218B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891" y="1461186"/>
              <a:ext cx="2528549" cy="2352820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13455D9-BA91-462A-B001-8A26D587B3DA}"/>
                </a:ext>
              </a:extLst>
            </p:cNvPr>
            <p:cNvSpPr/>
            <p:nvPr/>
          </p:nvSpPr>
          <p:spPr>
            <a:xfrm>
              <a:off x="9415604" y="1909404"/>
              <a:ext cx="1448554" cy="14485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E7100CA-2522-4F65-B2C9-F454667BDBFB}"/>
              </a:ext>
            </a:extLst>
          </p:cNvPr>
          <p:cNvCxnSpPr>
            <a:cxnSpLocks/>
          </p:cNvCxnSpPr>
          <p:nvPr/>
        </p:nvCxnSpPr>
        <p:spPr>
          <a:xfrm>
            <a:off x="9187865" y="2510427"/>
            <a:ext cx="42014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9491743-88D5-4DF2-951F-479C1B30E2EF}"/>
              </a:ext>
            </a:extLst>
          </p:cNvPr>
          <p:cNvGrpSpPr/>
          <p:nvPr/>
        </p:nvGrpSpPr>
        <p:grpSpPr>
          <a:xfrm>
            <a:off x="7776162" y="1951545"/>
            <a:ext cx="1288920" cy="1214273"/>
            <a:chOff x="4799592" y="1460864"/>
            <a:chExt cx="2485540" cy="234159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D4F8DFB-6BA1-4E20-B0FF-CB848F240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9592" y="1460864"/>
              <a:ext cx="2485540" cy="2341591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</p:pic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F40C2CE-B327-4DDC-98D4-D9C741773308}"/>
                </a:ext>
              </a:extLst>
            </p:cNvPr>
            <p:cNvSpPr/>
            <p:nvPr/>
          </p:nvSpPr>
          <p:spPr>
            <a:xfrm rot="2508576">
              <a:off x="5372405" y="1766937"/>
              <a:ext cx="1339913" cy="15511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169C3C3F-054E-4F19-A648-37D74CE28B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9637" y="2332126"/>
              <a:ext cx="485450" cy="420795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76" y="2903569"/>
            <a:ext cx="2364870" cy="163497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34" y="4264092"/>
            <a:ext cx="2388858" cy="182428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69" y="4388261"/>
            <a:ext cx="2153096" cy="15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Sommaire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50000"/>
              </a:lnSpc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Défauts de balayage et Correction simple 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Exemple Drift</a:t>
            </a:r>
          </a:p>
          <a:p>
            <a:pPr marL="0" indent="0">
              <a:lnSpc>
                <a:spcPct val="250000"/>
              </a:lnSpc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Application en mécanique</a:t>
            </a:r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AA00F66A-60EC-4490-AE1E-B8CD7D2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23F778B7-5174-49ED-BC54-B002FAD4040C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id="{3EBB6094-CF05-4A14-916A-B99824CC9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644727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A09C1DFA-CCB8-4684-9FF9-6A58755E3B89}"/>
              </a:ext>
            </a:extLst>
          </p:cNvPr>
          <p:cNvGrpSpPr/>
          <p:nvPr/>
        </p:nvGrpSpPr>
        <p:grpSpPr>
          <a:xfrm>
            <a:off x="9711906" y="1952494"/>
            <a:ext cx="1311223" cy="1220096"/>
            <a:chOff x="8901891" y="1461186"/>
            <a:chExt cx="2528549" cy="235282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7E7FBF3-2D6D-4D1A-82BB-9E230218B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01891" y="1461186"/>
              <a:ext cx="2528549" cy="2352820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13455D9-BA91-462A-B001-8A26D587B3DA}"/>
                </a:ext>
              </a:extLst>
            </p:cNvPr>
            <p:cNvSpPr/>
            <p:nvPr/>
          </p:nvSpPr>
          <p:spPr>
            <a:xfrm>
              <a:off x="9415604" y="1909404"/>
              <a:ext cx="1448554" cy="14485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E7100CA-2522-4F65-B2C9-F454667BDBFB}"/>
              </a:ext>
            </a:extLst>
          </p:cNvPr>
          <p:cNvCxnSpPr>
            <a:cxnSpLocks/>
          </p:cNvCxnSpPr>
          <p:nvPr/>
        </p:nvCxnSpPr>
        <p:spPr>
          <a:xfrm>
            <a:off x="9187865" y="2510427"/>
            <a:ext cx="42014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9491743-88D5-4DF2-951F-479C1B30E2EF}"/>
              </a:ext>
            </a:extLst>
          </p:cNvPr>
          <p:cNvGrpSpPr/>
          <p:nvPr/>
        </p:nvGrpSpPr>
        <p:grpSpPr>
          <a:xfrm>
            <a:off x="7776162" y="1951545"/>
            <a:ext cx="1288920" cy="1214273"/>
            <a:chOff x="4799592" y="1460864"/>
            <a:chExt cx="2485540" cy="234159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D4F8DFB-6BA1-4E20-B0FF-CB848F240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9592" y="1460864"/>
              <a:ext cx="2485540" cy="2341591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</p:pic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F40C2CE-B327-4DDC-98D4-D9C741773308}"/>
                </a:ext>
              </a:extLst>
            </p:cNvPr>
            <p:cNvSpPr/>
            <p:nvPr/>
          </p:nvSpPr>
          <p:spPr>
            <a:xfrm rot="2508576">
              <a:off x="5372405" y="1766937"/>
              <a:ext cx="1339913" cy="15511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169C3C3F-054E-4F19-A648-37D74CE28B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9637" y="2332126"/>
              <a:ext cx="485450" cy="420795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76" y="2903569"/>
            <a:ext cx="2364870" cy="163497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34" y="4264092"/>
            <a:ext cx="2388858" cy="182428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69" y="4388261"/>
            <a:ext cx="2153096" cy="15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4362" y="11262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d’une image en MEB</a:t>
            </a:r>
          </a:p>
        </p:txBody>
      </p:sp>
      <p:grpSp>
        <p:nvGrpSpPr>
          <p:cNvPr id="649" name="Groupe 648"/>
          <p:cNvGrpSpPr/>
          <p:nvPr/>
        </p:nvGrpSpPr>
        <p:grpSpPr>
          <a:xfrm>
            <a:off x="6565621" y="878814"/>
            <a:ext cx="4772438" cy="4732712"/>
            <a:chOff x="1578664" y="1374906"/>
            <a:chExt cx="4772438" cy="4732712"/>
          </a:xfrm>
        </p:grpSpPr>
        <p:grpSp>
          <p:nvGrpSpPr>
            <p:cNvPr id="186" name="Groupe 185"/>
            <p:cNvGrpSpPr/>
            <p:nvPr/>
          </p:nvGrpSpPr>
          <p:grpSpPr>
            <a:xfrm>
              <a:off x="1580322" y="1374906"/>
              <a:ext cx="4770780" cy="239374"/>
              <a:chOff x="1534602" y="1984506"/>
              <a:chExt cx="4770780" cy="23937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7" name="Groupe 186"/>
            <p:cNvGrpSpPr/>
            <p:nvPr/>
          </p:nvGrpSpPr>
          <p:grpSpPr>
            <a:xfrm>
              <a:off x="1580322" y="1613027"/>
              <a:ext cx="4770780" cy="239374"/>
              <a:chOff x="1534602" y="1984506"/>
              <a:chExt cx="4770780" cy="239374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71" name="Groupe 270"/>
            <p:cNvGrpSpPr/>
            <p:nvPr/>
          </p:nvGrpSpPr>
          <p:grpSpPr>
            <a:xfrm>
              <a:off x="1580322" y="1851151"/>
              <a:ext cx="4770780" cy="239374"/>
              <a:chOff x="1534602" y="1984506"/>
              <a:chExt cx="4770780" cy="239374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92" name="Groupe 291"/>
            <p:cNvGrpSpPr/>
            <p:nvPr/>
          </p:nvGrpSpPr>
          <p:grpSpPr>
            <a:xfrm>
              <a:off x="1580322" y="2088857"/>
              <a:ext cx="4770780" cy="239374"/>
              <a:chOff x="1534602" y="1984506"/>
              <a:chExt cx="4770780" cy="239374"/>
            </a:xfrm>
          </p:grpSpPr>
          <p:sp>
            <p:nvSpPr>
              <p:cNvPr id="293" name="Rectangle 292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13" name="Groupe 312"/>
            <p:cNvGrpSpPr/>
            <p:nvPr/>
          </p:nvGrpSpPr>
          <p:grpSpPr>
            <a:xfrm>
              <a:off x="1580322" y="2324898"/>
              <a:ext cx="4770780" cy="239374"/>
              <a:chOff x="1534602" y="1984506"/>
              <a:chExt cx="4770780" cy="239374"/>
            </a:xfrm>
          </p:grpSpPr>
          <p:sp>
            <p:nvSpPr>
              <p:cNvPr id="314" name="Rectangle 313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4" name="Groupe 333"/>
            <p:cNvGrpSpPr/>
            <p:nvPr/>
          </p:nvGrpSpPr>
          <p:grpSpPr>
            <a:xfrm>
              <a:off x="1580322" y="2556950"/>
              <a:ext cx="4770780" cy="239374"/>
              <a:chOff x="1534602" y="1984506"/>
              <a:chExt cx="4770780" cy="239374"/>
            </a:xfrm>
          </p:grpSpPr>
          <p:sp>
            <p:nvSpPr>
              <p:cNvPr id="335" name="Rectangle 334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7" name="Rectangle 336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55" name="Groupe 354"/>
            <p:cNvGrpSpPr/>
            <p:nvPr/>
          </p:nvGrpSpPr>
          <p:grpSpPr>
            <a:xfrm>
              <a:off x="1580322" y="2794410"/>
              <a:ext cx="4770780" cy="239374"/>
              <a:chOff x="1534602" y="1984506"/>
              <a:chExt cx="4770780" cy="239374"/>
            </a:xfrm>
          </p:grpSpPr>
          <p:sp>
            <p:nvSpPr>
              <p:cNvPr id="356" name="Rectangle 355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76" name="Groupe 375"/>
            <p:cNvGrpSpPr/>
            <p:nvPr/>
          </p:nvGrpSpPr>
          <p:grpSpPr>
            <a:xfrm>
              <a:off x="1580322" y="3033001"/>
              <a:ext cx="4770780" cy="239374"/>
              <a:chOff x="1534602" y="1984506"/>
              <a:chExt cx="4770780" cy="239374"/>
            </a:xfrm>
          </p:grpSpPr>
          <p:sp>
            <p:nvSpPr>
              <p:cNvPr id="377" name="Rectangle 376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97" name="Groupe 396"/>
            <p:cNvGrpSpPr/>
            <p:nvPr/>
          </p:nvGrpSpPr>
          <p:grpSpPr>
            <a:xfrm>
              <a:off x="1578664" y="3271540"/>
              <a:ext cx="4770780" cy="239374"/>
              <a:chOff x="1534602" y="1984506"/>
              <a:chExt cx="4770780" cy="239374"/>
            </a:xfrm>
          </p:grpSpPr>
          <p:sp>
            <p:nvSpPr>
              <p:cNvPr id="398" name="Rectangle 397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2" name="Rectangle 401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6" name="Rectangle 405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8" name="Rectangle 407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18" name="Groupe 417"/>
            <p:cNvGrpSpPr/>
            <p:nvPr/>
          </p:nvGrpSpPr>
          <p:grpSpPr>
            <a:xfrm>
              <a:off x="1578664" y="3509661"/>
              <a:ext cx="4770780" cy="239374"/>
              <a:chOff x="1534602" y="1984506"/>
              <a:chExt cx="4770780" cy="239374"/>
            </a:xfrm>
          </p:grpSpPr>
          <p:sp>
            <p:nvSpPr>
              <p:cNvPr id="419" name="Rectangle 418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2" name="Rectangle 421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39" name="Groupe 438"/>
            <p:cNvGrpSpPr/>
            <p:nvPr/>
          </p:nvGrpSpPr>
          <p:grpSpPr>
            <a:xfrm>
              <a:off x="1578664" y="3747785"/>
              <a:ext cx="4770780" cy="239374"/>
              <a:chOff x="1534602" y="1984506"/>
              <a:chExt cx="4770780" cy="239374"/>
            </a:xfrm>
          </p:grpSpPr>
          <p:sp>
            <p:nvSpPr>
              <p:cNvPr id="440" name="Rectangle 439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2" name="Rectangle 451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3" name="Rectangle 452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5" name="Rectangle 454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6" name="Rectangle 455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60" name="Groupe 459"/>
            <p:cNvGrpSpPr/>
            <p:nvPr/>
          </p:nvGrpSpPr>
          <p:grpSpPr>
            <a:xfrm>
              <a:off x="1578664" y="3985491"/>
              <a:ext cx="4770780" cy="239374"/>
              <a:chOff x="1534602" y="1984506"/>
              <a:chExt cx="4770780" cy="239374"/>
            </a:xfrm>
          </p:grpSpPr>
          <p:sp>
            <p:nvSpPr>
              <p:cNvPr id="461" name="Rectangle 460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5" name="Rectangle 474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81" name="Groupe 480"/>
            <p:cNvGrpSpPr/>
            <p:nvPr/>
          </p:nvGrpSpPr>
          <p:grpSpPr>
            <a:xfrm>
              <a:off x="1578664" y="4221532"/>
              <a:ext cx="4770780" cy="239374"/>
              <a:chOff x="1534602" y="1984506"/>
              <a:chExt cx="4770780" cy="239374"/>
            </a:xfrm>
          </p:grpSpPr>
          <p:sp>
            <p:nvSpPr>
              <p:cNvPr id="482" name="Rectangle 481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02" name="Groupe 501"/>
            <p:cNvGrpSpPr/>
            <p:nvPr/>
          </p:nvGrpSpPr>
          <p:grpSpPr>
            <a:xfrm>
              <a:off x="1578664" y="4453584"/>
              <a:ext cx="4770780" cy="239374"/>
              <a:chOff x="1534602" y="1984506"/>
              <a:chExt cx="4770780" cy="239374"/>
            </a:xfrm>
          </p:grpSpPr>
          <p:sp>
            <p:nvSpPr>
              <p:cNvPr id="503" name="Rectangle 502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5" name="Rectangle 514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9" name="Rectangle 518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23" name="Groupe 522"/>
            <p:cNvGrpSpPr/>
            <p:nvPr/>
          </p:nvGrpSpPr>
          <p:grpSpPr>
            <a:xfrm>
              <a:off x="1578664" y="4691044"/>
              <a:ext cx="4770780" cy="239374"/>
              <a:chOff x="1534602" y="1984506"/>
              <a:chExt cx="4770780" cy="239374"/>
            </a:xfrm>
          </p:grpSpPr>
          <p:sp>
            <p:nvSpPr>
              <p:cNvPr id="524" name="Rectangle 523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6" name="Rectangle 525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7" name="Rectangle 526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8" name="Rectangle 527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9" name="Rectangle 528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2" name="Rectangle 531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6" name="Rectangle 535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9" name="Rectangle 538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0" name="Rectangle 539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1" name="Rectangle 540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2" name="Rectangle 541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3" name="Rectangle 542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44" name="Groupe 543"/>
            <p:cNvGrpSpPr/>
            <p:nvPr/>
          </p:nvGrpSpPr>
          <p:grpSpPr>
            <a:xfrm>
              <a:off x="1578664" y="4929635"/>
              <a:ext cx="4770780" cy="239374"/>
              <a:chOff x="1534602" y="1984506"/>
              <a:chExt cx="4770780" cy="239374"/>
            </a:xfrm>
          </p:grpSpPr>
          <p:sp>
            <p:nvSpPr>
              <p:cNvPr id="545" name="Rectangle 544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7" name="Rectangle 546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8" name="Rectangle 547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9" name="Rectangle 548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0" name="Rectangle 549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1" name="Rectangle 550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2" name="Rectangle 551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4" name="Rectangle 553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6" name="Rectangle 555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0" name="Rectangle 559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2" name="Rectangle 561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5" name="Groupe 564"/>
            <p:cNvGrpSpPr/>
            <p:nvPr/>
          </p:nvGrpSpPr>
          <p:grpSpPr>
            <a:xfrm>
              <a:off x="1578664" y="5160141"/>
              <a:ext cx="4770780" cy="239374"/>
              <a:chOff x="1534602" y="1984506"/>
              <a:chExt cx="4770780" cy="239374"/>
            </a:xfrm>
          </p:grpSpPr>
          <p:sp>
            <p:nvSpPr>
              <p:cNvPr id="566" name="Rectangle 565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2" name="Rectangle 571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4" name="Rectangle 583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86" name="Groupe 585"/>
            <p:cNvGrpSpPr/>
            <p:nvPr/>
          </p:nvGrpSpPr>
          <p:grpSpPr>
            <a:xfrm>
              <a:off x="1578664" y="5392193"/>
              <a:ext cx="4770780" cy="239374"/>
              <a:chOff x="1534602" y="1984506"/>
              <a:chExt cx="4770780" cy="239374"/>
            </a:xfrm>
          </p:grpSpPr>
          <p:sp>
            <p:nvSpPr>
              <p:cNvPr id="587" name="Rectangle 586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8" name="Rectangle 587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9" name="Rectangle 588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0" name="Rectangle 589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1" name="Rectangle 590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2" name="Rectangle 591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3" name="Rectangle 592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5" name="Rectangle 594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6" name="Rectangle 595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9" name="Rectangle 598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0" name="Rectangle 599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2" name="Rectangle 601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3" name="Rectangle 602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4" name="Rectangle 603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5" name="Rectangle 604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6" name="Rectangle 605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07" name="Groupe 606"/>
            <p:cNvGrpSpPr/>
            <p:nvPr/>
          </p:nvGrpSpPr>
          <p:grpSpPr>
            <a:xfrm>
              <a:off x="1578664" y="5629653"/>
              <a:ext cx="4770780" cy="239374"/>
              <a:chOff x="1534602" y="1984506"/>
              <a:chExt cx="4770780" cy="239374"/>
            </a:xfrm>
          </p:grpSpPr>
          <p:sp>
            <p:nvSpPr>
              <p:cNvPr id="608" name="Rectangle 607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9" name="Rectangle 608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0" name="Rectangle 609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1" name="Rectangle 610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2" name="Rectangle 611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3" name="Rectangle 612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4" name="Rectangle 613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5" name="Rectangle 614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6" name="Rectangle 615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7" name="Rectangle 616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8" name="Rectangle 617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0" name="Rectangle 619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1" name="Rectangle 620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2" name="Rectangle 621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3" name="Rectangle 622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4" name="Rectangle 623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5" name="Rectangle 624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6" name="Rectangle 625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7" name="Rectangle 626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28" name="Groupe 627"/>
            <p:cNvGrpSpPr/>
            <p:nvPr/>
          </p:nvGrpSpPr>
          <p:grpSpPr>
            <a:xfrm>
              <a:off x="1578664" y="5868244"/>
              <a:ext cx="4770780" cy="239374"/>
              <a:chOff x="1534602" y="1984506"/>
              <a:chExt cx="4770780" cy="239374"/>
            </a:xfrm>
          </p:grpSpPr>
          <p:sp>
            <p:nvSpPr>
              <p:cNvPr id="629" name="Rectangle 628"/>
              <p:cNvSpPr/>
              <p:nvPr/>
            </p:nvSpPr>
            <p:spPr>
              <a:xfrm>
                <a:off x="1534602" y="1985341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1773141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2011680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2250219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2488758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2727297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2965836" y="1985340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3204375" y="1984925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3442914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3681453" y="1984924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9" name="Rectangle 638"/>
              <p:cNvSpPr/>
              <p:nvPr/>
            </p:nvSpPr>
            <p:spPr>
              <a:xfrm>
                <a:off x="3919992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0" name="Rectangle 639"/>
              <p:cNvSpPr/>
              <p:nvPr/>
            </p:nvSpPr>
            <p:spPr>
              <a:xfrm>
                <a:off x="4158531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1" name="Rectangle 640"/>
              <p:cNvSpPr/>
              <p:nvPr/>
            </p:nvSpPr>
            <p:spPr>
              <a:xfrm>
                <a:off x="4397070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4635609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4874148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5112687" y="1984923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5351226" y="1984508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5589765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5828304" y="1984507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6066843" y="1984506"/>
                <a:ext cx="238539" cy="238539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026" name="Picture 2" descr="Résultat de recherche d'images pour &quot;sphere nuance noir et blanc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5" y="629296"/>
            <a:ext cx="5246202" cy="524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23F778B7-5174-49ED-BC54-B002FAD4040C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6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651" name="Diagramme 650"/>
          <p:cNvGraphicFramePr/>
          <p:nvPr>
            <p:extLst>
              <p:ext uri="{D42A27DB-BD31-4B8C-83A1-F6EECF244321}">
                <p14:modId xmlns:p14="http://schemas.microsoft.com/office/powerpoint/2010/main" val="2609676767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58" name="Groupe 1457"/>
          <p:cNvGrpSpPr/>
          <p:nvPr/>
        </p:nvGrpSpPr>
        <p:grpSpPr>
          <a:xfrm>
            <a:off x="6565621" y="879645"/>
            <a:ext cx="4772438" cy="4739082"/>
            <a:chOff x="6565621" y="1360500"/>
            <a:chExt cx="4772438" cy="4739082"/>
          </a:xfrm>
        </p:grpSpPr>
        <p:sp>
          <p:nvSpPr>
            <p:cNvPr id="1459" name="Rectangle 1458"/>
            <p:cNvSpPr/>
            <p:nvPr/>
          </p:nvSpPr>
          <p:spPr>
            <a:xfrm>
              <a:off x="6567279" y="1360501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0" name="Rectangle 1459"/>
            <p:cNvSpPr/>
            <p:nvPr/>
          </p:nvSpPr>
          <p:spPr>
            <a:xfrm>
              <a:off x="6805818" y="1360500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1" name="Rectangle 1460"/>
            <p:cNvSpPr/>
            <p:nvPr/>
          </p:nvSpPr>
          <p:spPr>
            <a:xfrm>
              <a:off x="7044357" y="1360500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2" name="Rectangle 1461"/>
            <p:cNvSpPr/>
            <p:nvPr/>
          </p:nvSpPr>
          <p:spPr>
            <a:xfrm>
              <a:off x="7282896" y="1360500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3" name="Rectangle 1462"/>
            <p:cNvSpPr/>
            <p:nvPr/>
          </p:nvSpPr>
          <p:spPr>
            <a:xfrm>
              <a:off x="7521435" y="1360500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4" name="Rectangle 1463"/>
            <p:cNvSpPr/>
            <p:nvPr/>
          </p:nvSpPr>
          <p:spPr>
            <a:xfrm>
              <a:off x="7759974" y="1360500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5" name="Rectangle 1464"/>
            <p:cNvSpPr/>
            <p:nvPr/>
          </p:nvSpPr>
          <p:spPr>
            <a:xfrm>
              <a:off x="7998513" y="1360500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6" name="Rectangle 1465"/>
            <p:cNvSpPr/>
            <p:nvPr/>
          </p:nvSpPr>
          <p:spPr>
            <a:xfrm>
              <a:off x="8237052" y="136770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7" name="Rectangle 1466"/>
            <p:cNvSpPr/>
            <p:nvPr/>
          </p:nvSpPr>
          <p:spPr>
            <a:xfrm>
              <a:off x="8475591" y="136770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8" name="Rectangle 1467"/>
            <p:cNvSpPr/>
            <p:nvPr/>
          </p:nvSpPr>
          <p:spPr>
            <a:xfrm>
              <a:off x="8714130" y="136770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9" name="Rectangle 1468"/>
            <p:cNvSpPr/>
            <p:nvPr/>
          </p:nvSpPr>
          <p:spPr>
            <a:xfrm>
              <a:off x="8952669" y="1367703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0" name="Rectangle 1469"/>
            <p:cNvSpPr/>
            <p:nvPr/>
          </p:nvSpPr>
          <p:spPr>
            <a:xfrm>
              <a:off x="9191208" y="1367703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1" name="Rectangle 1470"/>
            <p:cNvSpPr/>
            <p:nvPr/>
          </p:nvSpPr>
          <p:spPr>
            <a:xfrm>
              <a:off x="9429747" y="1367703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2" name="Rectangle 1471"/>
            <p:cNvSpPr/>
            <p:nvPr/>
          </p:nvSpPr>
          <p:spPr>
            <a:xfrm>
              <a:off x="9668286" y="1367703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3" name="Rectangle 1472"/>
            <p:cNvSpPr/>
            <p:nvPr/>
          </p:nvSpPr>
          <p:spPr>
            <a:xfrm>
              <a:off x="9906825" y="1367703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4" name="Rectangle 1473"/>
            <p:cNvSpPr/>
            <p:nvPr/>
          </p:nvSpPr>
          <p:spPr>
            <a:xfrm>
              <a:off x="10145364" y="1367703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5" name="Rectangle 1474"/>
            <p:cNvSpPr/>
            <p:nvPr/>
          </p:nvSpPr>
          <p:spPr>
            <a:xfrm>
              <a:off x="10383903" y="1367288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6" name="Rectangle 1475"/>
            <p:cNvSpPr/>
            <p:nvPr/>
          </p:nvSpPr>
          <p:spPr>
            <a:xfrm>
              <a:off x="10622442" y="1367287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7" name="Rectangle 1476"/>
            <p:cNvSpPr/>
            <p:nvPr/>
          </p:nvSpPr>
          <p:spPr>
            <a:xfrm>
              <a:off x="10860981" y="1367287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8" name="Rectangle 1477"/>
            <p:cNvSpPr/>
            <p:nvPr/>
          </p:nvSpPr>
          <p:spPr>
            <a:xfrm>
              <a:off x="11099520" y="1367286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9" name="Rectangle 1478"/>
            <p:cNvSpPr/>
            <p:nvPr/>
          </p:nvSpPr>
          <p:spPr>
            <a:xfrm>
              <a:off x="6567279" y="1598622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0" name="Rectangle 1479"/>
            <p:cNvSpPr/>
            <p:nvPr/>
          </p:nvSpPr>
          <p:spPr>
            <a:xfrm>
              <a:off x="6805818" y="1598621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1" name="Rectangle 1480"/>
            <p:cNvSpPr/>
            <p:nvPr/>
          </p:nvSpPr>
          <p:spPr>
            <a:xfrm>
              <a:off x="7044357" y="1598621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2" name="Rectangle 1481"/>
            <p:cNvSpPr/>
            <p:nvPr/>
          </p:nvSpPr>
          <p:spPr>
            <a:xfrm>
              <a:off x="7282896" y="1598621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3" name="Rectangle 1482"/>
            <p:cNvSpPr/>
            <p:nvPr/>
          </p:nvSpPr>
          <p:spPr>
            <a:xfrm>
              <a:off x="7521435" y="1598621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4" name="Rectangle 1483"/>
            <p:cNvSpPr/>
            <p:nvPr/>
          </p:nvSpPr>
          <p:spPr>
            <a:xfrm>
              <a:off x="7759974" y="1598621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5" name="Rectangle 1484"/>
            <p:cNvSpPr/>
            <p:nvPr/>
          </p:nvSpPr>
          <p:spPr>
            <a:xfrm>
              <a:off x="7998513" y="1598621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6" name="Rectangle 1485"/>
            <p:cNvSpPr/>
            <p:nvPr/>
          </p:nvSpPr>
          <p:spPr>
            <a:xfrm>
              <a:off x="8237052" y="1605826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7" name="Rectangle 1486"/>
            <p:cNvSpPr/>
            <p:nvPr/>
          </p:nvSpPr>
          <p:spPr>
            <a:xfrm>
              <a:off x="8475591" y="160582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8" name="Rectangle 1487"/>
            <p:cNvSpPr/>
            <p:nvPr/>
          </p:nvSpPr>
          <p:spPr>
            <a:xfrm>
              <a:off x="8714130" y="160582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9" name="Rectangle 1488"/>
            <p:cNvSpPr/>
            <p:nvPr/>
          </p:nvSpPr>
          <p:spPr>
            <a:xfrm>
              <a:off x="8952669" y="160582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0" name="Rectangle 1489"/>
            <p:cNvSpPr/>
            <p:nvPr/>
          </p:nvSpPr>
          <p:spPr>
            <a:xfrm>
              <a:off x="9191208" y="160582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1" name="Rectangle 1490"/>
            <p:cNvSpPr/>
            <p:nvPr/>
          </p:nvSpPr>
          <p:spPr>
            <a:xfrm>
              <a:off x="9429747" y="160582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2" name="Rectangle 1491"/>
            <p:cNvSpPr/>
            <p:nvPr/>
          </p:nvSpPr>
          <p:spPr>
            <a:xfrm>
              <a:off x="9668286" y="160582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3" name="Rectangle 1492"/>
            <p:cNvSpPr/>
            <p:nvPr/>
          </p:nvSpPr>
          <p:spPr>
            <a:xfrm>
              <a:off x="9906825" y="160582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4" name="Rectangle 1493"/>
            <p:cNvSpPr/>
            <p:nvPr/>
          </p:nvSpPr>
          <p:spPr>
            <a:xfrm>
              <a:off x="10145364" y="1605824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5" name="Rectangle 1494"/>
            <p:cNvSpPr/>
            <p:nvPr/>
          </p:nvSpPr>
          <p:spPr>
            <a:xfrm>
              <a:off x="10383903" y="1605409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6" name="Rectangle 1495"/>
            <p:cNvSpPr/>
            <p:nvPr/>
          </p:nvSpPr>
          <p:spPr>
            <a:xfrm>
              <a:off x="10622442" y="1605408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7" name="Rectangle 1496"/>
            <p:cNvSpPr/>
            <p:nvPr/>
          </p:nvSpPr>
          <p:spPr>
            <a:xfrm>
              <a:off x="10860981" y="1605408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8" name="Rectangle 1497"/>
            <p:cNvSpPr/>
            <p:nvPr/>
          </p:nvSpPr>
          <p:spPr>
            <a:xfrm>
              <a:off x="11099520" y="1605407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9" name="Rectangle 1498"/>
            <p:cNvSpPr/>
            <p:nvPr/>
          </p:nvSpPr>
          <p:spPr>
            <a:xfrm>
              <a:off x="6567279" y="1836746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0" name="Rectangle 1499"/>
            <p:cNvSpPr/>
            <p:nvPr/>
          </p:nvSpPr>
          <p:spPr>
            <a:xfrm>
              <a:off x="6805818" y="183674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1" name="Rectangle 1500"/>
            <p:cNvSpPr/>
            <p:nvPr/>
          </p:nvSpPr>
          <p:spPr>
            <a:xfrm>
              <a:off x="7044357" y="183674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2" name="Rectangle 1501"/>
            <p:cNvSpPr/>
            <p:nvPr/>
          </p:nvSpPr>
          <p:spPr>
            <a:xfrm>
              <a:off x="7282896" y="183674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3" name="Rectangle 1502"/>
            <p:cNvSpPr/>
            <p:nvPr/>
          </p:nvSpPr>
          <p:spPr>
            <a:xfrm>
              <a:off x="7521435" y="183674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4" name="Rectangle 1503"/>
            <p:cNvSpPr/>
            <p:nvPr/>
          </p:nvSpPr>
          <p:spPr>
            <a:xfrm>
              <a:off x="7759974" y="183674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5" name="Rectangle 1504"/>
            <p:cNvSpPr/>
            <p:nvPr/>
          </p:nvSpPr>
          <p:spPr>
            <a:xfrm>
              <a:off x="7998513" y="1836745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6" name="Rectangle 1505"/>
            <p:cNvSpPr/>
            <p:nvPr/>
          </p:nvSpPr>
          <p:spPr>
            <a:xfrm>
              <a:off x="8237052" y="1843950"/>
              <a:ext cx="238539" cy="238539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7" name="Rectangle 1506"/>
            <p:cNvSpPr/>
            <p:nvPr/>
          </p:nvSpPr>
          <p:spPr>
            <a:xfrm>
              <a:off x="8475591" y="184394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8" name="Rectangle 1507"/>
            <p:cNvSpPr/>
            <p:nvPr/>
          </p:nvSpPr>
          <p:spPr>
            <a:xfrm>
              <a:off x="8714130" y="184394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9" name="Rectangle 1508"/>
            <p:cNvSpPr/>
            <p:nvPr/>
          </p:nvSpPr>
          <p:spPr>
            <a:xfrm>
              <a:off x="8952669" y="18439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0" name="Rectangle 1509"/>
            <p:cNvSpPr/>
            <p:nvPr/>
          </p:nvSpPr>
          <p:spPr>
            <a:xfrm>
              <a:off x="9191208" y="18439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1" name="Rectangle 1510"/>
            <p:cNvSpPr/>
            <p:nvPr/>
          </p:nvSpPr>
          <p:spPr>
            <a:xfrm>
              <a:off x="9429747" y="18439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2" name="Rectangle 1511"/>
            <p:cNvSpPr/>
            <p:nvPr/>
          </p:nvSpPr>
          <p:spPr>
            <a:xfrm>
              <a:off x="9668286" y="18439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3" name="Rectangle 1512"/>
            <p:cNvSpPr/>
            <p:nvPr/>
          </p:nvSpPr>
          <p:spPr>
            <a:xfrm>
              <a:off x="9906825" y="18439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4" name="Rectangle 1513"/>
            <p:cNvSpPr/>
            <p:nvPr/>
          </p:nvSpPr>
          <p:spPr>
            <a:xfrm>
              <a:off x="10145364" y="18439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5" name="Rectangle 1514"/>
            <p:cNvSpPr/>
            <p:nvPr/>
          </p:nvSpPr>
          <p:spPr>
            <a:xfrm>
              <a:off x="10383903" y="184353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6" name="Rectangle 1515"/>
            <p:cNvSpPr/>
            <p:nvPr/>
          </p:nvSpPr>
          <p:spPr>
            <a:xfrm>
              <a:off x="10622442" y="18435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7" name="Rectangle 1516"/>
            <p:cNvSpPr/>
            <p:nvPr/>
          </p:nvSpPr>
          <p:spPr>
            <a:xfrm>
              <a:off x="10860981" y="18435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8" name="Rectangle 1517"/>
            <p:cNvSpPr/>
            <p:nvPr/>
          </p:nvSpPr>
          <p:spPr>
            <a:xfrm>
              <a:off x="11099520" y="184353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9" name="Rectangle 1518"/>
            <p:cNvSpPr/>
            <p:nvPr/>
          </p:nvSpPr>
          <p:spPr>
            <a:xfrm>
              <a:off x="6567279" y="207445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0" name="Rectangle 1519"/>
            <p:cNvSpPr/>
            <p:nvPr/>
          </p:nvSpPr>
          <p:spPr>
            <a:xfrm>
              <a:off x="6805818" y="2074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1" name="Rectangle 1520"/>
            <p:cNvSpPr/>
            <p:nvPr/>
          </p:nvSpPr>
          <p:spPr>
            <a:xfrm>
              <a:off x="7044357" y="2074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2" name="Rectangle 1521"/>
            <p:cNvSpPr/>
            <p:nvPr/>
          </p:nvSpPr>
          <p:spPr>
            <a:xfrm>
              <a:off x="7282896" y="2074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3" name="Rectangle 1522"/>
            <p:cNvSpPr/>
            <p:nvPr/>
          </p:nvSpPr>
          <p:spPr>
            <a:xfrm>
              <a:off x="7521435" y="2074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4" name="Rectangle 1523"/>
            <p:cNvSpPr/>
            <p:nvPr/>
          </p:nvSpPr>
          <p:spPr>
            <a:xfrm>
              <a:off x="7759974" y="2074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5" name="Rectangle 1524"/>
            <p:cNvSpPr/>
            <p:nvPr/>
          </p:nvSpPr>
          <p:spPr>
            <a:xfrm>
              <a:off x="7998513" y="2074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6" name="Rectangle 1525"/>
            <p:cNvSpPr/>
            <p:nvPr/>
          </p:nvSpPr>
          <p:spPr>
            <a:xfrm>
              <a:off x="8237052" y="208165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7" name="Rectangle 1526"/>
            <p:cNvSpPr/>
            <p:nvPr/>
          </p:nvSpPr>
          <p:spPr>
            <a:xfrm>
              <a:off x="8475591" y="20816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8" name="Rectangle 1527"/>
            <p:cNvSpPr/>
            <p:nvPr/>
          </p:nvSpPr>
          <p:spPr>
            <a:xfrm>
              <a:off x="8714130" y="20816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9" name="Rectangle 1528"/>
            <p:cNvSpPr/>
            <p:nvPr/>
          </p:nvSpPr>
          <p:spPr>
            <a:xfrm>
              <a:off x="8952669" y="208165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0" name="Rectangle 1529"/>
            <p:cNvSpPr/>
            <p:nvPr/>
          </p:nvSpPr>
          <p:spPr>
            <a:xfrm>
              <a:off x="9191208" y="208165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1" name="Rectangle 1530"/>
            <p:cNvSpPr/>
            <p:nvPr/>
          </p:nvSpPr>
          <p:spPr>
            <a:xfrm>
              <a:off x="9429747" y="208165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2" name="Rectangle 1531"/>
            <p:cNvSpPr/>
            <p:nvPr/>
          </p:nvSpPr>
          <p:spPr>
            <a:xfrm>
              <a:off x="9668286" y="208165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3" name="Rectangle 1532"/>
            <p:cNvSpPr/>
            <p:nvPr/>
          </p:nvSpPr>
          <p:spPr>
            <a:xfrm>
              <a:off x="9906825" y="208165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4" name="Rectangle 1533"/>
            <p:cNvSpPr/>
            <p:nvPr/>
          </p:nvSpPr>
          <p:spPr>
            <a:xfrm>
              <a:off x="10145364" y="208165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5" name="Rectangle 1534"/>
            <p:cNvSpPr/>
            <p:nvPr/>
          </p:nvSpPr>
          <p:spPr>
            <a:xfrm>
              <a:off x="10383903" y="208123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6" name="Rectangle 1535"/>
            <p:cNvSpPr/>
            <p:nvPr/>
          </p:nvSpPr>
          <p:spPr>
            <a:xfrm>
              <a:off x="10622442" y="20812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7" name="Rectangle 1536"/>
            <p:cNvSpPr/>
            <p:nvPr/>
          </p:nvSpPr>
          <p:spPr>
            <a:xfrm>
              <a:off x="10860981" y="20812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8" name="Rectangle 1537"/>
            <p:cNvSpPr/>
            <p:nvPr/>
          </p:nvSpPr>
          <p:spPr>
            <a:xfrm>
              <a:off x="11099520" y="208123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9" name="Rectangle 1538"/>
            <p:cNvSpPr/>
            <p:nvPr/>
          </p:nvSpPr>
          <p:spPr>
            <a:xfrm>
              <a:off x="6567279" y="231049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0" name="Rectangle 1539"/>
            <p:cNvSpPr/>
            <p:nvPr/>
          </p:nvSpPr>
          <p:spPr>
            <a:xfrm>
              <a:off x="6805818" y="23104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1" name="Rectangle 1540"/>
            <p:cNvSpPr/>
            <p:nvPr/>
          </p:nvSpPr>
          <p:spPr>
            <a:xfrm>
              <a:off x="7044357" y="23104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2" name="Rectangle 1541"/>
            <p:cNvSpPr/>
            <p:nvPr/>
          </p:nvSpPr>
          <p:spPr>
            <a:xfrm>
              <a:off x="7282896" y="23104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3" name="Rectangle 1542"/>
            <p:cNvSpPr/>
            <p:nvPr/>
          </p:nvSpPr>
          <p:spPr>
            <a:xfrm>
              <a:off x="7521435" y="23104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4" name="Rectangle 1543"/>
            <p:cNvSpPr/>
            <p:nvPr/>
          </p:nvSpPr>
          <p:spPr>
            <a:xfrm>
              <a:off x="7759974" y="23104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5" name="Rectangle 1544"/>
            <p:cNvSpPr/>
            <p:nvPr/>
          </p:nvSpPr>
          <p:spPr>
            <a:xfrm>
              <a:off x="7998513" y="23104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6" name="Rectangle 1545"/>
            <p:cNvSpPr/>
            <p:nvPr/>
          </p:nvSpPr>
          <p:spPr>
            <a:xfrm>
              <a:off x="8237052" y="231769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7" name="Rectangle 1546"/>
            <p:cNvSpPr/>
            <p:nvPr/>
          </p:nvSpPr>
          <p:spPr>
            <a:xfrm>
              <a:off x="8475591" y="231769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8" name="Rectangle 1547"/>
            <p:cNvSpPr/>
            <p:nvPr/>
          </p:nvSpPr>
          <p:spPr>
            <a:xfrm>
              <a:off x="8714130" y="231769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9" name="Rectangle 1548"/>
            <p:cNvSpPr/>
            <p:nvPr/>
          </p:nvSpPr>
          <p:spPr>
            <a:xfrm>
              <a:off x="8952669" y="23176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0" name="Rectangle 1549"/>
            <p:cNvSpPr/>
            <p:nvPr/>
          </p:nvSpPr>
          <p:spPr>
            <a:xfrm>
              <a:off x="9191208" y="23176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1" name="Rectangle 1550"/>
            <p:cNvSpPr/>
            <p:nvPr/>
          </p:nvSpPr>
          <p:spPr>
            <a:xfrm>
              <a:off x="9429747" y="23176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2" name="Rectangle 1551"/>
            <p:cNvSpPr/>
            <p:nvPr/>
          </p:nvSpPr>
          <p:spPr>
            <a:xfrm>
              <a:off x="9668286" y="23176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3" name="Rectangle 1552"/>
            <p:cNvSpPr/>
            <p:nvPr/>
          </p:nvSpPr>
          <p:spPr>
            <a:xfrm>
              <a:off x="9906825" y="23176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4" name="Rectangle 1553"/>
            <p:cNvSpPr/>
            <p:nvPr/>
          </p:nvSpPr>
          <p:spPr>
            <a:xfrm>
              <a:off x="10145364" y="23176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5" name="Rectangle 1554"/>
            <p:cNvSpPr/>
            <p:nvPr/>
          </p:nvSpPr>
          <p:spPr>
            <a:xfrm>
              <a:off x="10383903" y="231728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6" name="Rectangle 1555"/>
            <p:cNvSpPr/>
            <p:nvPr/>
          </p:nvSpPr>
          <p:spPr>
            <a:xfrm>
              <a:off x="10622442" y="23172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7" name="Rectangle 1556"/>
            <p:cNvSpPr/>
            <p:nvPr/>
          </p:nvSpPr>
          <p:spPr>
            <a:xfrm>
              <a:off x="10860981" y="23172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8" name="Rectangle 1557"/>
            <p:cNvSpPr/>
            <p:nvPr/>
          </p:nvSpPr>
          <p:spPr>
            <a:xfrm>
              <a:off x="11099520" y="231727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9" name="Rectangle 1558"/>
            <p:cNvSpPr/>
            <p:nvPr/>
          </p:nvSpPr>
          <p:spPr>
            <a:xfrm>
              <a:off x="6567279" y="254254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0" name="Rectangle 1559"/>
            <p:cNvSpPr/>
            <p:nvPr/>
          </p:nvSpPr>
          <p:spPr>
            <a:xfrm>
              <a:off x="6805818" y="254254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1" name="Rectangle 1560"/>
            <p:cNvSpPr/>
            <p:nvPr/>
          </p:nvSpPr>
          <p:spPr>
            <a:xfrm>
              <a:off x="7044357" y="254254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2" name="Rectangle 1561"/>
            <p:cNvSpPr/>
            <p:nvPr/>
          </p:nvSpPr>
          <p:spPr>
            <a:xfrm>
              <a:off x="7282896" y="254254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3" name="Rectangle 1562"/>
            <p:cNvSpPr/>
            <p:nvPr/>
          </p:nvSpPr>
          <p:spPr>
            <a:xfrm>
              <a:off x="7521435" y="254254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4" name="Rectangle 1563"/>
            <p:cNvSpPr/>
            <p:nvPr/>
          </p:nvSpPr>
          <p:spPr>
            <a:xfrm>
              <a:off x="7759974" y="254254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5" name="Rectangle 1564"/>
            <p:cNvSpPr/>
            <p:nvPr/>
          </p:nvSpPr>
          <p:spPr>
            <a:xfrm>
              <a:off x="7998513" y="254254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6" name="Rectangle 1565"/>
            <p:cNvSpPr/>
            <p:nvPr/>
          </p:nvSpPr>
          <p:spPr>
            <a:xfrm>
              <a:off x="8237052" y="254974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7" name="Rectangle 1566"/>
            <p:cNvSpPr/>
            <p:nvPr/>
          </p:nvSpPr>
          <p:spPr>
            <a:xfrm>
              <a:off x="8475591" y="25497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8" name="Rectangle 1567"/>
            <p:cNvSpPr/>
            <p:nvPr/>
          </p:nvSpPr>
          <p:spPr>
            <a:xfrm>
              <a:off x="8714130" y="25497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9" name="Rectangle 1568"/>
            <p:cNvSpPr/>
            <p:nvPr/>
          </p:nvSpPr>
          <p:spPr>
            <a:xfrm>
              <a:off x="8952669" y="25497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0" name="Rectangle 1569"/>
            <p:cNvSpPr/>
            <p:nvPr/>
          </p:nvSpPr>
          <p:spPr>
            <a:xfrm>
              <a:off x="9191208" y="25497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1" name="Rectangle 1570"/>
            <p:cNvSpPr/>
            <p:nvPr/>
          </p:nvSpPr>
          <p:spPr>
            <a:xfrm>
              <a:off x="9429747" y="25497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2" name="Rectangle 1571"/>
            <p:cNvSpPr/>
            <p:nvPr/>
          </p:nvSpPr>
          <p:spPr>
            <a:xfrm>
              <a:off x="9668286" y="25497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3" name="Rectangle 1572"/>
            <p:cNvSpPr/>
            <p:nvPr/>
          </p:nvSpPr>
          <p:spPr>
            <a:xfrm>
              <a:off x="9906825" y="25497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4" name="Rectangle 1573"/>
            <p:cNvSpPr/>
            <p:nvPr/>
          </p:nvSpPr>
          <p:spPr>
            <a:xfrm>
              <a:off x="10145364" y="25497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5" name="Rectangle 1574"/>
            <p:cNvSpPr/>
            <p:nvPr/>
          </p:nvSpPr>
          <p:spPr>
            <a:xfrm>
              <a:off x="10383903" y="25493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6" name="Rectangle 1575"/>
            <p:cNvSpPr/>
            <p:nvPr/>
          </p:nvSpPr>
          <p:spPr>
            <a:xfrm>
              <a:off x="10622442" y="254933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7" name="Rectangle 1576"/>
            <p:cNvSpPr/>
            <p:nvPr/>
          </p:nvSpPr>
          <p:spPr>
            <a:xfrm>
              <a:off x="10860981" y="254933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8" name="Rectangle 1577"/>
            <p:cNvSpPr/>
            <p:nvPr/>
          </p:nvSpPr>
          <p:spPr>
            <a:xfrm>
              <a:off x="11099520" y="254933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9" name="Rectangle 1578"/>
            <p:cNvSpPr/>
            <p:nvPr/>
          </p:nvSpPr>
          <p:spPr>
            <a:xfrm>
              <a:off x="6567279" y="278000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0" name="Rectangle 1579"/>
            <p:cNvSpPr/>
            <p:nvPr/>
          </p:nvSpPr>
          <p:spPr>
            <a:xfrm>
              <a:off x="6805818" y="278000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1" name="Rectangle 1580"/>
            <p:cNvSpPr/>
            <p:nvPr/>
          </p:nvSpPr>
          <p:spPr>
            <a:xfrm>
              <a:off x="7044357" y="278000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2" name="Rectangle 1581"/>
            <p:cNvSpPr/>
            <p:nvPr/>
          </p:nvSpPr>
          <p:spPr>
            <a:xfrm>
              <a:off x="7282896" y="278000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3" name="Rectangle 1582"/>
            <p:cNvSpPr/>
            <p:nvPr/>
          </p:nvSpPr>
          <p:spPr>
            <a:xfrm>
              <a:off x="7521435" y="278000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4" name="Rectangle 1583"/>
            <p:cNvSpPr/>
            <p:nvPr/>
          </p:nvSpPr>
          <p:spPr>
            <a:xfrm>
              <a:off x="7759974" y="278000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5" name="Rectangle 1584"/>
            <p:cNvSpPr/>
            <p:nvPr/>
          </p:nvSpPr>
          <p:spPr>
            <a:xfrm>
              <a:off x="7998513" y="278000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6" name="Rectangle 1585"/>
            <p:cNvSpPr/>
            <p:nvPr/>
          </p:nvSpPr>
          <p:spPr>
            <a:xfrm>
              <a:off x="8237052" y="278720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7" name="Rectangle 1586"/>
            <p:cNvSpPr/>
            <p:nvPr/>
          </p:nvSpPr>
          <p:spPr>
            <a:xfrm>
              <a:off x="8475591" y="278720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8" name="Rectangle 1587"/>
            <p:cNvSpPr/>
            <p:nvPr/>
          </p:nvSpPr>
          <p:spPr>
            <a:xfrm>
              <a:off x="8714130" y="278720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9" name="Rectangle 1588"/>
            <p:cNvSpPr/>
            <p:nvPr/>
          </p:nvSpPr>
          <p:spPr>
            <a:xfrm>
              <a:off x="8952669" y="278720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0" name="Rectangle 1589"/>
            <p:cNvSpPr/>
            <p:nvPr/>
          </p:nvSpPr>
          <p:spPr>
            <a:xfrm>
              <a:off x="9191208" y="278720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1" name="Rectangle 1590"/>
            <p:cNvSpPr/>
            <p:nvPr/>
          </p:nvSpPr>
          <p:spPr>
            <a:xfrm>
              <a:off x="9429747" y="278720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2" name="Rectangle 1591"/>
            <p:cNvSpPr/>
            <p:nvPr/>
          </p:nvSpPr>
          <p:spPr>
            <a:xfrm>
              <a:off x="9668286" y="278720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3" name="Rectangle 1592"/>
            <p:cNvSpPr/>
            <p:nvPr/>
          </p:nvSpPr>
          <p:spPr>
            <a:xfrm>
              <a:off x="9906825" y="278720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4" name="Rectangle 1593"/>
            <p:cNvSpPr/>
            <p:nvPr/>
          </p:nvSpPr>
          <p:spPr>
            <a:xfrm>
              <a:off x="10145364" y="278720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5" name="Rectangle 1594"/>
            <p:cNvSpPr/>
            <p:nvPr/>
          </p:nvSpPr>
          <p:spPr>
            <a:xfrm>
              <a:off x="10383903" y="27867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6" name="Rectangle 1595"/>
            <p:cNvSpPr/>
            <p:nvPr/>
          </p:nvSpPr>
          <p:spPr>
            <a:xfrm>
              <a:off x="10622442" y="278679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7" name="Rectangle 1596"/>
            <p:cNvSpPr/>
            <p:nvPr/>
          </p:nvSpPr>
          <p:spPr>
            <a:xfrm>
              <a:off x="10860981" y="278679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8" name="Rectangle 1597"/>
            <p:cNvSpPr/>
            <p:nvPr/>
          </p:nvSpPr>
          <p:spPr>
            <a:xfrm>
              <a:off x="11099520" y="27867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9" name="Rectangle 1598"/>
            <p:cNvSpPr/>
            <p:nvPr/>
          </p:nvSpPr>
          <p:spPr>
            <a:xfrm>
              <a:off x="6567279" y="301859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0" name="Rectangle 1599"/>
            <p:cNvSpPr/>
            <p:nvPr/>
          </p:nvSpPr>
          <p:spPr>
            <a:xfrm>
              <a:off x="6805818" y="30185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1" name="Rectangle 1600"/>
            <p:cNvSpPr/>
            <p:nvPr/>
          </p:nvSpPr>
          <p:spPr>
            <a:xfrm>
              <a:off x="7044357" y="30185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2" name="Rectangle 1601"/>
            <p:cNvSpPr/>
            <p:nvPr/>
          </p:nvSpPr>
          <p:spPr>
            <a:xfrm>
              <a:off x="7282896" y="30185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3" name="Rectangle 1602"/>
            <p:cNvSpPr/>
            <p:nvPr/>
          </p:nvSpPr>
          <p:spPr>
            <a:xfrm>
              <a:off x="7521435" y="30185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4" name="Rectangle 1603"/>
            <p:cNvSpPr/>
            <p:nvPr/>
          </p:nvSpPr>
          <p:spPr>
            <a:xfrm>
              <a:off x="7759974" y="30185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5" name="Rectangle 1604"/>
            <p:cNvSpPr/>
            <p:nvPr/>
          </p:nvSpPr>
          <p:spPr>
            <a:xfrm>
              <a:off x="7998513" y="301859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6" name="Rectangle 1605"/>
            <p:cNvSpPr/>
            <p:nvPr/>
          </p:nvSpPr>
          <p:spPr>
            <a:xfrm>
              <a:off x="8237052" y="302580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7" name="Rectangle 1606"/>
            <p:cNvSpPr/>
            <p:nvPr/>
          </p:nvSpPr>
          <p:spPr>
            <a:xfrm>
              <a:off x="8475591" y="302579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8" name="Rectangle 1607"/>
            <p:cNvSpPr/>
            <p:nvPr/>
          </p:nvSpPr>
          <p:spPr>
            <a:xfrm>
              <a:off x="8714130" y="302579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9" name="Rectangle 1608"/>
            <p:cNvSpPr/>
            <p:nvPr/>
          </p:nvSpPr>
          <p:spPr>
            <a:xfrm>
              <a:off x="8952669" y="302579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0" name="Rectangle 1609"/>
            <p:cNvSpPr/>
            <p:nvPr/>
          </p:nvSpPr>
          <p:spPr>
            <a:xfrm>
              <a:off x="9191208" y="302579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1" name="Rectangle 1610"/>
            <p:cNvSpPr/>
            <p:nvPr/>
          </p:nvSpPr>
          <p:spPr>
            <a:xfrm>
              <a:off x="9429747" y="302579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2" name="Rectangle 1611"/>
            <p:cNvSpPr/>
            <p:nvPr/>
          </p:nvSpPr>
          <p:spPr>
            <a:xfrm>
              <a:off x="9668286" y="302579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3" name="Rectangle 1612"/>
            <p:cNvSpPr/>
            <p:nvPr/>
          </p:nvSpPr>
          <p:spPr>
            <a:xfrm>
              <a:off x="9906825" y="302579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4" name="Rectangle 1613"/>
            <p:cNvSpPr/>
            <p:nvPr/>
          </p:nvSpPr>
          <p:spPr>
            <a:xfrm>
              <a:off x="10145364" y="302579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5" name="Rectangle 1614"/>
            <p:cNvSpPr/>
            <p:nvPr/>
          </p:nvSpPr>
          <p:spPr>
            <a:xfrm>
              <a:off x="10383903" y="302538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6" name="Rectangle 1615"/>
            <p:cNvSpPr/>
            <p:nvPr/>
          </p:nvSpPr>
          <p:spPr>
            <a:xfrm>
              <a:off x="10622442" y="30253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7" name="Rectangle 1616"/>
            <p:cNvSpPr/>
            <p:nvPr/>
          </p:nvSpPr>
          <p:spPr>
            <a:xfrm>
              <a:off x="10860981" y="30253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8" name="Rectangle 1617"/>
            <p:cNvSpPr/>
            <p:nvPr/>
          </p:nvSpPr>
          <p:spPr>
            <a:xfrm>
              <a:off x="11099520" y="302538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9" name="Rectangle 1618"/>
            <p:cNvSpPr/>
            <p:nvPr/>
          </p:nvSpPr>
          <p:spPr>
            <a:xfrm>
              <a:off x="6565621" y="32571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0" name="Rectangle 1619"/>
            <p:cNvSpPr/>
            <p:nvPr/>
          </p:nvSpPr>
          <p:spPr>
            <a:xfrm>
              <a:off x="6804160" y="32571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1" name="Rectangle 1620"/>
            <p:cNvSpPr/>
            <p:nvPr/>
          </p:nvSpPr>
          <p:spPr>
            <a:xfrm>
              <a:off x="7042699" y="32571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2" name="Rectangle 1621"/>
            <p:cNvSpPr/>
            <p:nvPr/>
          </p:nvSpPr>
          <p:spPr>
            <a:xfrm>
              <a:off x="7281238" y="32571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3" name="Rectangle 1622"/>
            <p:cNvSpPr/>
            <p:nvPr/>
          </p:nvSpPr>
          <p:spPr>
            <a:xfrm>
              <a:off x="7519777" y="32571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4" name="Rectangle 1623"/>
            <p:cNvSpPr/>
            <p:nvPr/>
          </p:nvSpPr>
          <p:spPr>
            <a:xfrm>
              <a:off x="7758316" y="32571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5" name="Rectangle 1624"/>
            <p:cNvSpPr/>
            <p:nvPr/>
          </p:nvSpPr>
          <p:spPr>
            <a:xfrm>
              <a:off x="7996855" y="32571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6" name="Rectangle 1625"/>
            <p:cNvSpPr/>
            <p:nvPr/>
          </p:nvSpPr>
          <p:spPr>
            <a:xfrm>
              <a:off x="8235394" y="326433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7" name="Rectangle 1626"/>
            <p:cNvSpPr/>
            <p:nvPr/>
          </p:nvSpPr>
          <p:spPr>
            <a:xfrm>
              <a:off x="8473933" y="32643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8" name="Rectangle 1627"/>
            <p:cNvSpPr/>
            <p:nvPr/>
          </p:nvSpPr>
          <p:spPr>
            <a:xfrm>
              <a:off x="8712472" y="32643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9" name="Rectangle 1628"/>
            <p:cNvSpPr/>
            <p:nvPr/>
          </p:nvSpPr>
          <p:spPr>
            <a:xfrm>
              <a:off x="8951011" y="326433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0" name="Rectangle 1629"/>
            <p:cNvSpPr/>
            <p:nvPr/>
          </p:nvSpPr>
          <p:spPr>
            <a:xfrm>
              <a:off x="9189550" y="326433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1" name="Rectangle 1630"/>
            <p:cNvSpPr/>
            <p:nvPr/>
          </p:nvSpPr>
          <p:spPr>
            <a:xfrm>
              <a:off x="9428089" y="326433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2" name="Rectangle 1631"/>
            <p:cNvSpPr/>
            <p:nvPr/>
          </p:nvSpPr>
          <p:spPr>
            <a:xfrm>
              <a:off x="9666628" y="326433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3" name="Rectangle 1632"/>
            <p:cNvSpPr/>
            <p:nvPr/>
          </p:nvSpPr>
          <p:spPr>
            <a:xfrm>
              <a:off x="9905167" y="326433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4" name="Rectangle 1633"/>
            <p:cNvSpPr/>
            <p:nvPr/>
          </p:nvSpPr>
          <p:spPr>
            <a:xfrm>
              <a:off x="10143706" y="326433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5" name="Rectangle 1634"/>
            <p:cNvSpPr/>
            <p:nvPr/>
          </p:nvSpPr>
          <p:spPr>
            <a:xfrm>
              <a:off x="10382245" y="326392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6" name="Rectangle 1635"/>
            <p:cNvSpPr/>
            <p:nvPr/>
          </p:nvSpPr>
          <p:spPr>
            <a:xfrm>
              <a:off x="10620784" y="326392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7" name="Rectangle 1636"/>
            <p:cNvSpPr/>
            <p:nvPr/>
          </p:nvSpPr>
          <p:spPr>
            <a:xfrm>
              <a:off x="10859323" y="326392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8" name="Rectangle 1637"/>
            <p:cNvSpPr/>
            <p:nvPr/>
          </p:nvSpPr>
          <p:spPr>
            <a:xfrm>
              <a:off x="11097862" y="326392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9" name="Rectangle 1638"/>
            <p:cNvSpPr/>
            <p:nvPr/>
          </p:nvSpPr>
          <p:spPr>
            <a:xfrm>
              <a:off x="6565621" y="349525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0" name="Rectangle 1639"/>
            <p:cNvSpPr/>
            <p:nvPr/>
          </p:nvSpPr>
          <p:spPr>
            <a:xfrm>
              <a:off x="6804160" y="34952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1" name="Rectangle 1640"/>
            <p:cNvSpPr/>
            <p:nvPr/>
          </p:nvSpPr>
          <p:spPr>
            <a:xfrm>
              <a:off x="7042699" y="34952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2" name="Rectangle 1641"/>
            <p:cNvSpPr/>
            <p:nvPr/>
          </p:nvSpPr>
          <p:spPr>
            <a:xfrm>
              <a:off x="7281238" y="34952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3" name="Rectangle 1642"/>
            <p:cNvSpPr/>
            <p:nvPr/>
          </p:nvSpPr>
          <p:spPr>
            <a:xfrm>
              <a:off x="7519777" y="34952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4" name="Rectangle 1643"/>
            <p:cNvSpPr/>
            <p:nvPr/>
          </p:nvSpPr>
          <p:spPr>
            <a:xfrm>
              <a:off x="7758316" y="34952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5" name="Rectangle 1644"/>
            <p:cNvSpPr/>
            <p:nvPr/>
          </p:nvSpPr>
          <p:spPr>
            <a:xfrm>
              <a:off x="7996855" y="349525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6" name="Rectangle 1645"/>
            <p:cNvSpPr/>
            <p:nvPr/>
          </p:nvSpPr>
          <p:spPr>
            <a:xfrm>
              <a:off x="8235394" y="350246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7" name="Rectangle 1646"/>
            <p:cNvSpPr/>
            <p:nvPr/>
          </p:nvSpPr>
          <p:spPr>
            <a:xfrm>
              <a:off x="8473933" y="350245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8" name="Rectangle 1647"/>
            <p:cNvSpPr/>
            <p:nvPr/>
          </p:nvSpPr>
          <p:spPr>
            <a:xfrm>
              <a:off x="8712472" y="350245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9" name="Rectangle 1648"/>
            <p:cNvSpPr/>
            <p:nvPr/>
          </p:nvSpPr>
          <p:spPr>
            <a:xfrm>
              <a:off x="8951011" y="350245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0" name="Rectangle 1649"/>
            <p:cNvSpPr/>
            <p:nvPr/>
          </p:nvSpPr>
          <p:spPr>
            <a:xfrm>
              <a:off x="9189550" y="350245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1" name="Rectangle 1650"/>
            <p:cNvSpPr/>
            <p:nvPr/>
          </p:nvSpPr>
          <p:spPr>
            <a:xfrm>
              <a:off x="9428089" y="350245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2" name="Rectangle 1651"/>
            <p:cNvSpPr/>
            <p:nvPr/>
          </p:nvSpPr>
          <p:spPr>
            <a:xfrm>
              <a:off x="9666628" y="350245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3" name="Rectangle 1652"/>
            <p:cNvSpPr/>
            <p:nvPr/>
          </p:nvSpPr>
          <p:spPr>
            <a:xfrm>
              <a:off x="9905167" y="350245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4" name="Rectangle 1653"/>
            <p:cNvSpPr/>
            <p:nvPr/>
          </p:nvSpPr>
          <p:spPr>
            <a:xfrm>
              <a:off x="10143706" y="350245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5" name="Rectangle 1654"/>
            <p:cNvSpPr/>
            <p:nvPr/>
          </p:nvSpPr>
          <p:spPr>
            <a:xfrm>
              <a:off x="10382245" y="350204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6" name="Rectangle 1655"/>
            <p:cNvSpPr/>
            <p:nvPr/>
          </p:nvSpPr>
          <p:spPr>
            <a:xfrm>
              <a:off x="10620784" y="350204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7" name="Rectangle 1656"/>
            <p:cNvSpPr/>
            <p:nvPr/>
          </p:nvSpPr>
          <p:spPr>
            <a:xfrm>
              <a:off x="10859323" y="350204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8" name="Rectangle 1657"/>
            <p:cNvSpPr/>
            <p:nvPr/>
          </p:nvSpPr>
          <p:spPr>
            <a:xfrm>
              <a:off x="11097862" y="35020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9" name="Rectangle 1658"/>
            <p:cNvSpPr/>
            <p:nvPr/>
          </p:nvSpPr>
          <p:spPr>
            <a:xfrm>
              <a:off x="6565621" y="373338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0" name="Rectangle 1659"/>
            <p:cNvSpPr/>
            <p:nvPr/>
          </p:nvSpPr>
          <p:spPr>
            <a:xfrm>
              <a:off x="6804160" y="37333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1" name="Rectangle 1660"/>
            <p:cNvSpPr/>
            <p:nvPr/>
          </p:nvSpPr>
          <p:spPr>
            <a:xfrm>
              <a:off x="7042699" y="37333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2" name="Rectangle 1661"/>
            <p:cNvSpPr/>
            <p:nvPr/>
          </p:nvSpPr>
          <p:spPr>
            <a:xfrm>
              <a:off x="7281238" y="37333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3" name="Rectangle 1662"/>
            <p:cNvSpPr/>
            <p:nvPr/>
          </p:nvSpPr>
          <p:spPr>
            <a:xfrm>
              <a:off x="7519777" y="37333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4" name="Rectangle 1663"/>
            <p:cNvSpPr/>
            <p:nvPr/>
          </p:nvSpPr>
          <p:spPr>
            <a:xfrm>
              <a:off x="7758316" y="37333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5" name="Rectangle 1664"/>
            <p:cNvSpPr/>
            <p:nvPr/>
          </p:nvSpPr>
          <p:spPr>
            <a:xfrm>
              <a:off x="7996855" y="37333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6" name="Rectangle 1665"/>
            <p:cNvSpPr/>
            <p:nvPr/>
          </p:nvSpPr>
          <p:spPr>
            <a:xfrm>
              <a:off x="8235394" y="374058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7" name="Rectangle 1666"/>
            <p:cNvSpPr/>
            <p:nvPr/>
          </p:nvSpPr>
          <p:spPr>
            <a:xfrm>
              <a:off x="8473933" y="374058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8" name="Rectangle 1667"/>
            <p:cNvSpPr/>
            <p:nvPr/>
          </p:nvSpPr>
          <p:spPr>
            <a:xfrm>
              <a:off x="8712472" y="374058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9" name="Rectangle 1668"/>
            <p:cNvSpPr/>
            <p:nvPr/>
          </p:nvSpPr>
          <p:spPr>
            <a:xfrm>
              <a:off x="8951011" y="37405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0" name="Rectangle 1669"/>
            <p:cNvSpPr/>
            <p:nvPr/>
          </p:nvSpPr>
          <p:spPr>
            <a:xfrm>
              <a:off x="9189550" y="37405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1" name="Rectangle 1670"/>
            <p:cNvSpPr/>
            <p:nvPr/>
          </p:nvSpPr>
          <p:spPr>
            <a:xfrm>
              <a:off x="9428089" y="37405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2" name="Rectangle 1671"/>
            <p:cNvSpPr/>
            <p:nvPr/>
          </p:nvSpPr>
          <p:spPr>
            <a:xfrm>
              <a:off x="9666628" y="37405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3" name="Rectangle 1672"/>
            <p:cNvSpPr/>
            <p:nvPr/>
          </p:nvSpPr>
          <p:spPr>
            <a:xfrm>
              <a:off x="9905167" y="37405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4" name="Rectangle 1673"/>
            <p:cNvSpPr/>
            <p:nvPr/>
          </p:nvSpPr>
          <p:spPr>
            <a:xfrm>
              <a:off x="10143706" y="37405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5" name="Rectangle 1674"/>
            <p:cNvSpPr/>
            <p:nvPr/>
          </p:nvSpPr>
          <p:spPr>
            <a:xfrm>
              <a:off x="10382245" y="374016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6" name="Rectangle 1675"/>
            <p:cNvSpPr/>
            <p:nvPr/>
          </p:nvSpPr>
          <p:spPr>
            <a:xfrm>
              <a:off x="10620784" y="374016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7" name="Rectangle 1676"/>
            <p:cNvSpPr/>
            <p:nvPr/>
          </p:nvSpPr>
          <p:spPr>
            <a:xfrm>
              <a:off x="10859323" y="374016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8" name="Rectangle 1677"/>
            <p:cNvSpPr/>
            <p:nvPr/>
          </p:nvSpPr>
          <p:spPr>
            <a:xfrm>
              <a:off x="11097862" y="374016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9" name="Rectangle 1678"/>
            <p:cNvSpPr/>
            <p:nvPr/>
          </p:nvSpPr>
          <p:spPr>
            <a:xfrm>
              <a:off x="6565621" y="397108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0" name="Rectangle 1679"/>
            <p:cNvSpPr/>
            <p:nvPr/>
          </p:nvSpPr>
          <p:spPr>
            <a:xfrm>
              <a:off x="6804160" y="397108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1" name="Rectangle 1680"/>
            <p:cNvSpPr/>
            <p:nvPr/>
          </p:nvSpPr>
          <p:spPr>
            <a:xfrm>
              <a:off x="7042699" y="397108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2" name="Rectangle 1681"/>
            <p:cNvSpPr/>
            <p:nvPr/>
          </p:nvSpPr>
          <p:spPr>
            <a:xfrm>
              <a:off x="7281238" y="397108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3" name="Rectangle 1682"/>
            <p:cNvSpPr/>
            <p:nvPr/>
          </p:nvSpPr>
          <p:spPr>
            <a:xfrm>
              <a:off x="7519777" y="397108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4" name="Rectangle 1683"/>
            <p:cNvSpPr/>
            <p:nvPr/>
          </p:nvSpPr>
          <p:spPr>
            <a:xfrm>
              <a:off x="7758316" y="397108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5" name="Rectangle 1684"/>
            <p:cNvSpPr/>
            <p:nvPr/>
          </p:nvSpPr>
          <p:spPr>
            <a:xfrm>
              <a:off x="7996855" y="397108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6" name="Rectangle 1685"/>
            <p:cNvSpPr/>
            <p:nvPr/>
          </p:nvSpPr>
          <p:spPr>
            <a:xfrm>
              <a:off x="8235394" y="39782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7" name="Rectangle 1686"/>
            <p:cNvSpPr/>
            <p:nvPr/>
          </p:nvSpPr>
          <p:spPr>
            <a:xfrm>
              <a:off x="8473933" y="397828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8" name="Rectangle 1687"/>
            <p:cNvSpPr/>
            <p:nvPr/>
          </p:nvSpPr>
          <p:spPr>
            <a:xfrm>
              <a:off x="8712472" y="397828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9" name="Rectangle 1688"/>
            <p:cNvSpPr/>
            <p:nvPr/>
          </p:nvSpPr>
          <p:spPr>
            <a:xfrm>
              <a:off x="8951011" y="397828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0" name="Rectangle 1689"/>
            <p:cNvSpPr/>
            <p:nvPr/>
          </p:nvSpPr>
          <p:spPr>
            <a:xfrm>
              <a:off x="9189550" y="397828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1" name="Rectangle 1690"/>
            <p:cNvSpPr/>
            <p:nvPr/>
          </p:nvSpPr>
          <p:spPr>
            <a:xfrm>
              <a:off x="9428089" y="397828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2" name="Rectangle 1691"/>
            <p:cNvSpPr/>
            <p:nvPr/>
          </p:nvSpPr>
          <p:spPr>
            <a:xfrm>
              <a:off x="9666628" y="397828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3" name="Rectangle 1692"/>
            <p:cNvSpPr/>
            <p:nvPr/>
          </p:nvSpPr>
          <p:spPr>
            <a:xfrm>
              <a:off x="9905167" y="397828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4" name="Rectangle 1693"/>
            <p:cNvSpPr/>
            <p:nvPr/>
          </p:nvSpPr>
          <p:spPr>
            <a:xfrm>
              <a:off x="10143706" y="397828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5" name="Rectangle 1694"/>
            <p:cNvSpPr/>
            <p:nvPr/>
          </p:nvSpPr>
          <p:spPr>
            <a:xfrm>
              <a:off x="10382245" y="397787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6" name="Rectangle 1695"/>
            <p:cNvSpPr/>
            <p:nvPr/>
          </p:nvSpPr>
          <p:spPr>
            <a:xfrm>
              <a:off x="10620784" y="397787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7" name="Rectangle 1696"/>
            <p:cNvSpPr/>
            <p:nvPr/>
          </p:nvSpPr>
          <p:spPr>
            <a:xfrm>
              <a:off x="10859323" y="397787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8" name="Rectangle 1697"/>
            <p:cNvSpPr/>
            <p:nvPr/>
          </p:nvSpPr>
          <p:spPr>
            <a:xfrm>
              <a:off x="11097862" y="397787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9" name="Rectangle 1698"/>
            <p:cNvSpPr/>
            <p:nvPr/>
          </p:nvSpPr>
          <p:spPr>
            <a:xfrm>
              <a:off x="6565621" y="420712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0" name="Rectangle 1699"/>
            <p:cNvSpPr/>
            <p:nvPr/>
          </p:nvSpPr>
          <p:spPr>
            <a:xfrm>
              <a:off x="6804160" y="42071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1" name="Rectangle 1700"/>
            <p:cNvSpPr/>
            <p:nvPr/>
          </p:nvSpPr>
          <p:spPr>
            <a:xfrm>
              <a:off x="7042699" y="42071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2" name="Rectangle 1701"/>
            <p:cNvSpPr/>
            <p:nvPr/>
          </p:nvSpPr>
          <p:spPr>
            <a:xfrm>
              <a:off x="7281238" y="42071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3" name="Rectangle 1702"/>
            <p:cNvSpPr/>
            <p:nvPr/>
          </p:nvSpPr>
          <p:spPr>
            <a:xfrm>
              <a:off x="7519777" y="42071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4" name="Rectangle 1703"/>
            <p:cNvSpPr/>
            <p:nvPr/>
          </p:nvSpPr>
          <p:spPr>
            <a:xfrm>
              <a:off x="7758316" y="42071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5" name="Rectangle 1704"/>
            <p:cNvSpPr/>
            <p:nvPr/>
          </p:nvSpPr>
          <p:spPr>
            <a:xfrm>
              <a:off x="7996855" y="42071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6" name="Rectangle 1705"/>
            <p:cNvSpPr/>
            <p:nvPr/>
          </p:nvSpPr>
          <p:spPr>
            <a:xfrm>
              <a:off x="8235394" y="421433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7" name="Rectangle 1706"/>
            <p:cNvSpPr/>
            <p:nvPr/>
          </p:nvSpPr>
          <p:spPr>
            <a:xfrm>
              <a:off x="8473933" y="421433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8" name="Rectangle 1707"/>
            <p:cNvSpPr/>
            <p:nvPr/>
          </p:nvSpPr>
          <p:spPr>
            <a:xfrm>
              <a:off x="8712472" y="421433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9" name="Rectangle 1708"/>
            <p:cNvSpPr/>
            <p:nvPr/>
          </p:nvSpPr>
          <p:spPr>
            <a:xfrm>
              <a:off x="8951011" y="42143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0" name="Rectangle 1709"/>
            <p:cNvSpPr/>
            <p:nvPr/>
          </p:nvSpPr>
          <p:spPr>
            <a:xfrm>
              <a:off x="9189550" y="42143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1" name="Rectangle 1710"/>
            <p:cNvSpPr/>
            <p:nvPr/>
          </p:nvSpPr>
          <p:spPr>
            <a:xfrm>
              <a:off x="9428089" y="42143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2" name="Rectangle 1711"/>
            <p:cNvSpPr/>
            <p:nvPr/>
          </p:nvSpPr>
          <p:spPr>
            <a:xfrm>
              <a:off x="9666628" y="42143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3" name="Rectangle 1712"/>
            <p:cNvSpPr/>
            <p:nvPr/>
          </p:nvSpPr>
          <p:spPr>
            <a:xfrm>
              <a:off x="9905167" y="42143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4" name="Rectangle 1713"/>
            <p:cNvSpPr/>
            <p:nvPr/>
          </p:nvSpPr>
          <p:spPr>
            <a:xfrm>
              <a:off x="10143706" y="42143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5" name="Rectangle 1714"/>
            <p:cNvSpPr/>
            <p:nvPr/>
          </p:nvSpPr>
          <p:spPr>
            <a:xfrm>
              <a:off x="10382245" y="421391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6" name="Rectangle 1715"/>
            <p:cNvSpPr/>
            <p:nvPr/>
          </p:nvSpPr>
          <p:spPr>
            <a:xfrm>
              <a:off x="10620784" y="421391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7" name="Rectangle 1716"/>
            <p:cNvSpPr/>
            <p:nvPr/>
          </p:nvSpPr>
          <p:spPr>
            <a:xfrm>
              <a:off x="10859323" y="421391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8" name="Rectangle 1717"/>
            <p:cNvSpPr/>
            <p:nvPr/>
          </p:nvSpPr>
          <p:spPr>
            <a:xfrm>
              <a:off x="11097862" y="421391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9" name="Rectangle 1718"/>
            <p:cNvSpPr/>
            <p:nvPr/>
          </p:nvSpPr>
          <p:spPr>
            <a:xfrm>
              <a:off x="6565621" y="443917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0" name="Rectangle 1719"/>
            <p:cNvSpPr/>
            <p:nvPr/>
          </p:nvSpPr>
          <p:spPr>
            <a:xfrm>
              <a:off x="6804160" y="443917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1" name="Rectangle 1720"/>
            <p:cNvSpPr/>
            <p:nvPr/>
          </p:nvSpPr>
          <p:spPr>
            <a:xfrm>
              <a:off x="7042699" y="443917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2" name="Rectangle 1721"/>
            <p:cNvSpPr/>
            <p:nvPr/>
          </p:nvSpPr>
          <p:spPr>
            <a:xfrm>
              <a:off x="7281238" y="443917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3" name="Rectangle 1722"/>
            <p:cNvSpPr/>
            <p:nvPr/>
          </p:nvSpPr>
          <p:spPr>
            <a:xfrm>
              <a:off x="7519777" y="443917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4" name="Rectangle 1723"/>
            <p:cNvSpPr/>
            <p:nvPr/>
          </p:nvSpPr>
          <p:spPr>
            <a:xfrm>
              <a:off x="7758316" y="443917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5" name="Rectangle 1724"/>
            <p:cNvSpPr/>
            <p:nvPr/>
          </p:nvSpPr>
          <p:spPr>
            <a:xfrm>
              <a:off x="7996855" y="443917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6" name="Rectangle 1725"/>
            <p:cNvSpPr/>
            <p:nvPr/>
          </p:nvSpPr>
          <p:spPr>
            <a:xfrm>
              <a:off x="8235394" y="444638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7" name="Rectangle 1726"/>
            <p:cNvSpPr/>
            <p:nvPr/>
          </p:nvSpPr>
          <p:spPr>
            <a:xfrm>
              <a:off x="8473933" y="44463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8" name="Rectangle 1727"/>
            <p:cNvSpPr/>
            <p:nvPr/>
          </p:nvSpPr>
          <p:spPr>
            <a:xfrm>
              <a:off x="8712472" y="444638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9" name="Rectangle 1728"/>
            <p:cNvSpPr/>
            <p:nvPr/>
          </p:nvSpPr>
          <p:spPr>
            <a:xfrm>
              <a:off x="8951011" y="444638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0" name="Rectangle 1729"/>
            <p:cNvSpPr/>
            <p:nvPr/>
          </p:nvSpPr>
          <p:spPr>
            <a:xfrm>
              <a:off x="9189550" y="444638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1" name="Rectangle 1730"/>
            <p:cNvSpPr/>
            <p:nvPr/>
          </p:nvSpPr>
          <p:spPr>
            <a:xfrm>
              <a:off x="9428089" y="444638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2" name="Rectangle 1731"/>
            <p:cNvSpPr/>
            <p:nvPr/>
          </p:nvSpPr>
          <p:spPr>
            <a:xfrm>
              <a:off x="9666628" y="444638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3" name="Rectangle 1732"/>
            <p:cNvSpPr/>
            <p:nvPr/>
          </p:nvSpPr>
          <p:spPr>
            <a:xfrm>
              <a:off x="9905167" y="444638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4" name="Rectangle 1733"/>
            <p:cNvSpPr/>
            <p:nvPr/>
          </p:nvSpPr>
          <p:spPr>
            <a:xfrm>
              <a:off x="10143706" y="444638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5" name="Rectangle 1734"/>
            <p:cNvSpPr/>
            <p:nvPr/>
          </p:nvSpPr>
          <p:spPr>
            <a:xfrm>
              <a:off x="10382245" y="444596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6" name="Rectangle 1735"/>
            <p:cNvSpPr/>
            <p:nvPr/>
          </p:nvSpPr>
          <p:spPr>
            <a:xfrm>
              <a:off x="10620784" y="444596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7" name="Rectangle 1736"/>
            <p:cNvSpPr/>
            <p:nvPr/>
          </p:nvSpPr>
          <p:spPr>
            <a:xfrm>
              <a:off x="10859323" y="444596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8" name="Rectangle 1737"/>
            <p:cNvSpPr/>
            <p:nvPr/>
          </p:nvSpPr>
          <p:spPr>
            <a:xfrm>
              <a:off x="11097862" y="444596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9" name="Rectangle 1738"/>
            <p:cNvSpPr/>
            <p:nvPr/>
          </p:nvSpPr>
          <p:spPr>
            <a:xfrm>
              <a:off x="6565621" y="467663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0" name="Rectangle 1739"/>
            <p:cNvSpPr/>
            <p:nvPr/>
          </p:nvSpPr>
          <p:spPr>
            <a:xfrm>
              <a:off x="6804160" y="46766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1" name="Rectangle 1740"/>
            <p:cNvSpPr/>
            <p:nvPr/>
          </p:nvSpPr>
          <p:spPr>
            <a:xfrm>
              <a:off x="7042699" y="46766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2" name="Rectangle 1741"/>
            <p:cNvSpPr/>
            <p:nvPr/>
          </p:nvSpPr>
          <p:spPr>
            <a:xfrm>
              <a:off x="7281238" y="46766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3" name="Rectangle 1742"/>
            <p:cNvSpPr/>
            <p:nvPr/>
          </p:nvSpPr>
          <p:spPr>
            <a:xfrm>
              <a:off x="7519777" y="46766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4" name="Rectangle 1743"/>
            <p:cNvSpPr/>
            <p:nvPr/>
          </p:nvSpPr>
          <p:spPr>
            <a:xfrm>
              <a:off x="7758316" y="46766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5" name="Rectangle 1744"/>
            <p:cNvSpPr/>
            <p:nvPr/>
          </p:nvSpPr>
          <p:spPr>
            <a:xfrm>
              <a:off x="7996855" y="46766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6" name="Rectangle 1745"/>
            <p:cNvSpPr/>
            <p:nvPr/>
          </p:nvSpPr>
          <p:spPr>
            <a:xfrm>
              <a:off x="8235394" y="468384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7" name="Rectangle 1746"/>
            <p:cNvSpPr/>
            <p:nvPr/>
          </p:nvSpPr>
          <p:spPr>
            <a:xfrm>
              <a:off x="8473933" y="468384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8" name="Rectangle 1747"/>
            <p:cNvSpPr/>
            <p:nvPr/>
          </p:nvSpPr>
          <p:spPr>
            <a:xfrm>
              <a:off x="8712472" y="468384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9" name="Rectangle 1748"/>
            <p:cNvSpPr/>
            <p:nvPr/>
          </p:nvSpPr>
          <p:spPr>
            <a:xfrm>
              <a:off x="8951011" y="46838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0" name="Rectangle 1749"/>
            <p:cNvSpPr/>
            <p:nvPr/>
          </p:nvSpPr>
          <p:spPr>
            <a:xfrm>
              <a:off x="9189550" y="46838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1" name="Rectangle 1750"/>
            <p:cNvSpPr/>
            <p:nvPr/>
          </p:nvSpPr>
          <p:spPr>
            <a:xfrm>
              <a:off x="9428089" y="46838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2" name="Rectangle 1751"/>
            <p:cNvSpPr/>
            <p:nvPr/>
          </p:nvSpPr>
          <p:spPr>
            <a:xfrm>
              <a:off x="9666628" y="46838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3" name="Rectangle 1752"/>
            <p:cNvSpPr/>
            <p:nvPr/>
          </p:nvSpPr>
          <p:spPr>
            <a:xfrm>
              <a:off x="9905167" y="46838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4" name="Rectangle 1753"/>
            <p:cNvSpPr/>
            <p:nvPr/>
          </p:nvSpPr>
          <p:spPr>
            <a:xfrm>
              <a:off x="10143706" y="46838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5" name="Rectangle 1754"/>
            <p:cNvSpPr/>
            <p:nvPr/>
          </p:nvSpPr>
          <p:spPr>
            <a:xfrm>
              <a:off x="10382245" y="46834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6" name="Rectangle 1755"/>
            <p:cNvSpPr/>
            <p:nvPr/>
          </p:nvSpPr>
          <p:spPr>
            <a:xfrm>
              <a:off x="10620784" y="468342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7" name="Rectangle 1756"/>
            <p:cNvSpPr/>
            <p:nvPr/>
          </p:nvSpPr>
          <p:spPr>
            <a:xfrm>
              <a:off x="10859323" y="468342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8" name="Rectangle 1757"/>
            <p:cNvSpPr/>
            <p:nvPr/>
          </p:nvSpPr>
          <p:spPr>
            <a:xfrm>
              <a:off x="11097862" y="468342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9" name="Rectangle 1758"/>
            <p:cNvSpPr/>
            <p:nvPr/>
          </p:nvSpPr>
          <p:spPr>
            <a:xfrm>
              <a:off x="6565621" y="491523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0" name="Rectangle 1759"/>
            <p:cNvSpPr/>
            <p:nvPr/>
          </p:nvSpPr>
          <p:spPr>
            <a:xfrm>
              <a:off x="6804160" y="49152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1" name="Rectangle 1760"/>
            <p:cNvSpPr/>
            <p:nvPr/>
          </p:nvSpPr>
          <p:spPr>
            <a:xfrm>
              <a:off x="7042699" y="49152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2" name="Rectangle 1761"/>
            <p:cNvSpPr/>
            <p:nvPr/>
          </p:nvSpPr>
          <p:spPr>
            <a:xfrm>
              <a:off x="7281238" y="49152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3" name="Rectangle 1762"/>
            <p:cNvSpPr/>
            <p:nvPr/>
          </p:nvSpPr>
          <p:spPr>
            <a:xfrm>
              <a:off x="7519777" y="49152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4" name="Rectangle 1763"/>
            <p:cNvSpPr/>
            <p:nvPr/>
          </p:nvSpPr>
          <p:spPr>
            <a:xfrm>
              <a:off x="7758316" y="49152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5" name="Rectangle 1764"/>
            <p:cNvSpPr/>
            <p:nvPr/>
          </p:nvSpPr>
          <p:spPr>
            <a:xfrm>
              <a:off x="7996855" y="491522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6" name="Rectangle 1765"/>
            <p:cNvSpPr/>
            <p:nvPr/>
          </p:nvSpPr>
          <p:spPr>
            <a:xfrm>
              <a:off x="8235394" y="49224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7" name="Rectangle 1766"/>
            <p:cNvSpPr/>
            <p:nvPr/>
          </p:nvSpPr>
          <p:spPr>
            <a:xfrm>
              <a:off x="8473933" y="492243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8" name="Rectangle 1767"/>
            <p:cNvSpPr/>
            <p:nvPr/>
          </p:nvSpPr>
          <p:spPr>
            <a:xfrm>
              <a:off x="8712472" y="492243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9" name="Rectangle 1768"/>
            <p:cNvSpPr/>
            <p:nvPr/>
          </p:nvSpPr>
          <p:spPr>
            <a:xfrm>
              <a:off x="8951011" y="49224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0" name="Rectangle 1769"/>
            <p:cNvSpPr/>
            <p:nvPr/>
          </p:nvSpPr>
          <p:spPr>
            <a:xfrm>
              <a:off x="9189550" y="49224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1" name="Rectangle 1770"/>
            <p:cNvSpPr/>
            <p:nvPr/>
          </p:nvSpPr>
          <p:spPr>
            <a:xfrm>
              <a:off x="9428089" y="49224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2" name="Rectangle 1771"/>
            <p:cNvSpPr/>
            <p:nvPr/>
          </p:nvSpPr>
          <p:spPr>
            <a:xfrm>
              <a:off x="9666628" y="49224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3" name="Rectangle 1772"/>
            <p:cNvSpPr/>
            <p:nvPr/>
          </p:nvSpPr>
          <p:spPr>
            <a:xfrm>
              <a:off x="9905167" y="49224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4" name="Rectangle 1773"/>
            <p:cNvSpPr/>
            <p:nvPr/>
          </p:nvSpPr>
          <p:spPr>
            <a:xfrm>
              <a:off x="10143706" y="492243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5" name="Rectangle 1774"/>
            <p:cNvSpPr/>
            <p:nvPr/>
          </p:nvSpPr>
          <p:spPr>
            <a:xfrm>
              <a:off x="10382245" y="492201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6" name="Rectangle 1775"/>
            <p:cNvSpPr/>
            <p:nvPr/>
          </p:nvSpPr>
          <p:spPr>
            <a:xfrm>
              <a:off x="10620784" y="492201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7" name="Rectangle 1776"/>
            <p:cNvSpPr/>
            <p:nvPr/>
          </p:nvSpPr>
          <p:spPr>
            <a:xfrm>
              <a:off x="10859323" y="492201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8" name="Rectangle 1777"/>
            <p:cNvSpPr/>
            <p:nvPr/>
          </p:nvSpPr>
          <p:spPr>
            <a:xfrm>
              <a:off x="11097862" y="492201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9" name="Rectangle 1778"/>
            <p:cNvSpPr/>
            <p:nvPr/>
          </p:nvSpPr>
          <p:spPr>
            <a:xfrm>
              <a:off x="6565621" y="514573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0" name="Rectangle 1779"/>
            <p:cNvSpPr/>
            <p:nvPr/>
          </p:nvSpPr>
          <p:spPr>
            <a:xfrm>
              <a:off x="6804160" y="51457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1" name="Rectangle 1780"/>
            <p:cNvSpPr/>
            <p:nvPr/>
          </p:nvSpPr>
          <p:spPr>
            <a:xfrm>
              <a:off x="7042699" y="51457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2" name="Rectangle 1781"/>
            <p:cNvSpPr/>
            <p:nvPr/>
          </p:nvSpPr>
          <p:spPr>
            <a:xfrm>
              <a:off x="7281238" y="51457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3" name="Rectangle 1782"/>
            <p:cNvSpPr/>
            <p:nvPr/>
          </p:nvSpPr>
          <p:spPr>
            <a:xfrm>
              <a:off x="7519777" y="51457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4" name="Rectangle 1783"/>
            <p:cNvSpPr/>
            <p:nvPr/>
          </p:nvSpPr>
          <p:spPr>
            <a:xfrm>
              <a:off x="7758316" y="51457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5" name="Rectangle 1784"/>
            <p:cNvSpPr/>
            <p:nvPr/>
          </p:nvSpPr>
          <p:spPr>
            <a:xfrm>
              <a:off x="7996855" y="51457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6" name="Rectangle 1785"/>
            <p:cNvSpPr/>
            <p:nvPr/>
          </p:nvSpPr>
          <p:spPr>
            <a:xfrm>
              <a:off x="8235394" y="515294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7" name="Rectangle 1786"/>
            <p:cNvSpPr/>
            <p:nvPr/>
          </p:nvSpPr>
          <p:spPr>
            <a:xfrm>
              <a:off x="8473933" y="515293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8" name="Rectangle 1787"/>
            <p:cNvSpPr/>
            <p:nvPr/>
          </p:nvSpPr>
          <p:spPr>
            <a:xfrm>
              <a:off x="8712472" y="515293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9" name="Rectangle 1788"/>
            <p:cNvSpPr/>
            <p:nvPr/>
          </p:nvSpPr>
          <p:spPr>
            <a:xfrm>
              <a:off x="8951011" y="51529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0" name="Rectangle 1789"/>
            <p:cNvSpPr/>
            <p:nvPr/>
          </p:nvSpPr>
          <p:spPr>
            <a:xfrm>
              <a:off x="9189550" y="51529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1" name="Rectangle 1790"/>
            <p:cNvSpPr/>
            <p:nvPr/>
          </p:nvSpPr>
          <p:spPr>
            <a:xfrm>
              <a:off x="9428089" y="51529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2" name="Rectangle 1791"/>
            <p:cNvSpPr/>
            <p:nvPr/>
          </p:nvSpPr>
          <p:spPr>
            <a:xfrm>
              <a:off x="9666628" y="51529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3" name="Rectangle 1792"/>
            <p:cNvSpPr/>
            <p:nvPr/>
          </p:nvSpPr>
          <p:spPr>
            <a:xfrm>
              <a:off x="9905167" y="51529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4" name="Rectangle 1793"/>
            <p:cNvSpPr/>
            <p:nvPr/>
          </p:nvSpPr>
          <p:spPr>
            <a:xfrm>
              <a:off x="10143706" y="51529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5" name="Rectangle 1794"/>
            <p:cNvSpPr/>
            <p:nvPr/>
          </p:nvSpPr>
          <p:spPr>
            <a:xfrm>
              <a:off x="10382245" y="515252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6" name="Rectangle 1795"/>
            <p:cNvSpPr/>
            <p:nvPr/>
          </p:nvSpPr>
          <p:spPr>
            <a:xfrm>
              <a:off x="10620784" y="515252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7" name="Rectangle 1796"/>
            <p:cNvSpPr/>
            <p:nvPr/>
          </p:nvSpPr>
          <p:spPr>
            <a:xfrm>
              <a:off x="10859323" y="515252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8" name="Rectangle 1797"/>
            <p:cNvSpPr/>
            <p:nvPr/>
          </p:nvSpPr>
          <p:spPr>
            <a:xfrm>
              <a:off x="11097862" y="515252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9" name="Rectangle 1798"/>
            <p:cNvSpPr/>
            <p:nvPr/>
          </p:nvSpPr>
          <p:spPr>
            <a:xfrm>
              <a:off x="6565621" y="537778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0" name="Rectangle 1799"/>
            <p:cNvSpPr/>
            <p:nvPr/>
          </p:nvSpPr>
          <p:spPr>
            <a:xfrm>
              <a:off x="6804160" y="537778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1" name="Rectangle 1800"/>
            <p:cNvSpPr/>
            <p:nvPr/>
          </p:nvSpPr>
          <p:spPr>
            <a:xfrm>
              <a:off x="7042699" y="537778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2" name="Rectangle 1801"/>
            <p:cNvSpPr/>
            <p:nvPr/>
          </p:nvSpPr>
          <p:spPr>
            <a:xfrm>
              <a:off x="7281238" y="537778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3" name="Rectangle 1802"/>
            <p:cNvSpPr/>
            <p:nvPr/>
          </p:nvSpPr>
          <p:spPr>
            <a:xfrm>
              <a:off x="7519777" y="537778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4" name="Rectangle 1803"/>
            <p:cNvSpPr/>
            <p:nvPr/>
          </p:nvSpPr>
          <p:spPr>
            <a:xfrm>
              <a:off x="7758316" y="537778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5" name="Rectangle 1804"/>
            <p:cNvSpPr/>
            <p:nvPr/>
          </p:nvSpPr>
          <p:spPr>
            <a:xfrm>
              <a:off x="7996855" y="537778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6" name="Rectangle 1805"/>
            <p:cNvSpPr/>
            <p:nvPr/>
          </p:nvSpPr>
          <p:spPr>
            <a:xfrm>
              <a:off x="8235394" y="538499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7" name="Rectangle 1806"/>
            <p:cNvSpPr/>
            <p:nvPr/>
          </p:nvSpPr>
          <p:spPr>
            <a:xfrm>
              <a:off x="8473933" y="538499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8" name="Rectangle 1807"/>
            <p:cNvSpPr/>
            <p:nvPr/>
          </p:nvSpPr>
          <p:spPr>
            <a:xfrm>
              <a:off x="8712472" y="538499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9" name="Rectangle 1808"/>
            <p:cNvSpPr/>
            <p:nvPr/>
          </p:nvSpPr>
          <p:spPr>
            <a:xfrm>
              <a:off x="8951011" y="53849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0" name="Rectangle 1809"/>
            <p:cNvSpPr/>
            <p:nvPr/>
          </p:nvSpPr>
          <p:spPr>
            <a:xfrm>
              <a:off x="9189550" y="53849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1" name="Rectangle 1810"/>
            <p:cNvSpPr/>
            <p:nvPr/>
          </p:nvSpPr>
          <p:spPr>
            <a:xfrm>
              <a:off x="9428089" y="53849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2" name="Rectangle 1811"/>
            <p:cNvSpPr/>
            <p:nvPr/>
          </p:nvSpPr>
          <p:spPr>
            <a:xfrm>
              <a:off x="9666628" y="53849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3" name="Rectangle 1812"/>
            <p:cNvSpPr/>
            <p:nvPr/>
          </p:nvSpPr>
          <p:spPr>
            <a:xfrm>
              <a:off x="9905167" y="53849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4" name="Rectangle 1813"/>
            <p:cNvSpPr/>
            <p:nvPr/>
          </p:nvSpPr>
          <p:spPr>
            <a:xfrm>
              <a:off x="10143706" y="538499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5" name="Rectangle 1814"/>
            <p:cNvSpPr/>
            <p:nvPr/>
          </p:nvSpPr>
          <p:spPr>
            <a:xfrm>
              <a:off x="10382245" y="538457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6" name="Rectangle 1815"/>
            <p:cNvSpPr/>
            <p:nvPr/>
          </p:nvSpPr>
          <p:spPr>
            <a:xfrm>
              <a:off x="10620784" y="538457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7" name="Rectangle 1816"/>
            <p:cNvSpPr/>
            <p:nvPr/>
          </p:nvSpPr>
          <p:spPr>
            <a:xfrm>
              <a:off x="10859323" y="538457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8" name="Rectangle 1817"/>
            <p:cNvSpPr/>
            <p:nvPr/>
          </p:nvSpPr>
          <p:spPr>
            <a:xfrm>
              <a:off x="11097862" y="538457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9" name="Rectangle 1818"/>
            <p:cNvSpPr/>
            <p:nvPr/>
          </p:nvSpPr>
          <p:spPr>
            <a:xfrm>
              <a:off x="6565621" y="561524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0" name="Rectangle 1819"/>
            <p:cNvSpPr/>
            <p:nvPr/>
          </p:nvSpPr>
          <p:spPr>
            <a:xfrm>
              <a:off x="6804160" y="56152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1" name="Rectangle 1820"/>
            <p:cNvSpPr/>
            <p:nvPr/>
          </p:nvSpPr>
          <p:spPr>
            <a:xfrm>
              <a:off x="7042699" y="56152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2" name="Rectangle 1821"/>
            <p:cNvSpPr/>
            <p:nvPr/>
          </p:nvSpPr>
          <p:spPr>
            <a:xfrm>
              <a:off x="7281238" y="56152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3" name="Rectangle 1822"/>
            <p:cNvSpPr/>
            <p:nvPr/>
          </p:nvSpPr>
          <p:spPr>
            <a:xfrm>
              <a:off x="7519777" y="56152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4" name="Rectangle 1823"/>
            <p:cNvSpPr/>
            <p:nvPr/>
          </p:nvSpPr>
          <p:spPr>
            <a:xfrm>
              <a:off x="7758316" y="56152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5" name="Rectangle 1824"/>
            <p:cNvSpPr/>
            <p:nvPr/>
          </p:nvSpPr>
          <p:spPr>
            <a:xfrm>
              <a:off x="7996855" y="5615247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6" name="Rectangle 1825"/>
            <p:cNvSpPr/>
            <p:nvPr/>
          </p:nvSpPr>
          <p:spPr>
            <a:xfrm>
              <a:off x="8235394" y="562245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7" name="Rectangle 1826"/>
            <p:cNvSpPr/>
            <p:nvPr/>
          </p:nvSpPr>
          <p:spPr>
            <a:xfrm>
              <a:off x="8473933" y="5622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8" name="Rectangle 1827"/>
            <p:cNvSpPr/>
            <p:nvPr/>
          </p:nvSpPr>
          <p:spPr>
            <a:xfrm>
              <a:off x="8712472" y="562245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9" name="Rectangle 1828"/>
            <p:cNvSpPr/>
            <p:nvPr/>
          </p:nvSpPr>
          <p:spPr>
            <a:xfrm>
              <a:off x="8951011" y="562245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0" name="Rectangle 1829"/>
            <p:cNvSpPr/>
            <p:nvPr/>
          </p:nvSpPr>
          <p:spPr>
            <a:xfrm>
              <a:off x="9189550" y="562245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1" name="Rectangle 1830"/>
            <p:cNvSpPr/>
            <p:nvPr/>
          </p:nvSpPr>
          <p:spPr>
            <a:xfrm>
              <a:off x="9428089" y="562245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2" name="Rectangle 1831"/>
            <p:cNvSpPr/>
            <p:nvPr/>
          </p:nvSpPr>
          <p:spPr>
            <a:xfrm>
              <a:off x="9666628" y="562245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3" name="Rectangle 1832"/>
            <p:cNvSpPr/>
            <p:nvPr/>
          </p:nvSpPr>
          <p:spPr>
            <a:xfrm>
              <a:off x="9905167" y="562245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4" name="Rectangle 1833"/>
            <p:cNvSpPr/>
            <p:nvPr/>
          </p:nvSpPr>
          <p:spPr>
            <a:xfrm>
              <a:off x="10143706" y="5622450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5" name="Rectangle 1834"/>
            <p:cNvSpPr/>
            <p:nvPr/>
          </p:nvSpPr>
          <p:spPr>
            <a:xfrm>
              <a:off x="10382245" y="562203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6" name="Rectangle 1835"/>
            <p:cNvSpPr/>
            <p:nvPr/>
          </p:nvSpPr>
          <p:spPr>
            <a:xfrm>
              <a:off x="10620784" y="56220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7" name="Rectangle 1836"/>
            <p:cNvSpPr/>
            <p:nvPr/>
          </p:nvSpPr>
          <p:spPr>
            <a:xfrm>
              <a:off x="10859323" y="562203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8" name="Rectangle 1837"/>
            <p:cNvSpPr/>
            <p:nvPr/>
          </p:nvSpPr>
          <p:spPr>
            <a:xfrm>
              <a:off x="11097862" y="562203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9" name="Rectangle 1838"/>
            <p:cNvSpPr/>
            <p:nvPr/>
          </p:nvSpPr>
          <p:spPr>
            <a:xfrm>
              <a:off x="6565621" y="5853839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0" name="Rectangle 1839"/>
            <p:cNvSpPr/>
            <p:nvPr/>
          </p:nvSpPr>
          <p:spPr>
            <a:xfrm>
              <a:off x="6804160" y="58538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1" name="Rectangle 1840"/>
            <p:cNvSpPr/>
            <p:nvPr/>
          </p:nvSpPr>
          <p:spPr>
            <a:xfrm>
              <a:off x="7042699" y="58538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2" name="Rectangle 1841"/>
            <p:cNvSpPr/>
            <p:nvPr/>
          </p:nvSpPr>
          <p:spPr>
            <a:xfrm>
              <a:off x="7281238" y="58538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3" name="Rectangle 1842"/>
            <p:cNvSpPr/>
            <p:nvPr/>
          </p:nvSpPr>
          <p:spPr>
            <a:xfrm>
              <a:off x="7519777" y="58538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4" name="Rectangle 1843"/>
            <p:cNvSpPr/>
            <p:nvPr/>
          </p:nvSpPr>
          <p:spPr>
            <a:xfrm>
              <a:off x="7758316" y="58538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5" name="Rectangle 1844"/>
            <p:cNvSpPr/>
            <p:nvPr/>
          </p:nvSpPr>
          <p:spPr>
            <a:xfrm>
              <a:off x="7996855" y="5853838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6" name="Rectangle 1845"/>
            <p:cNvSpPr/>
            <p:nvPr/>
          </p:nvSpPr>
          <p:spPr>
            <a:xfrm>
              <a:off x="8235394" y="5861043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7" name="Rectangle 1846"/>
            <p:cNvSpPr/>
            <p:nvPr/>
          </p:nvSpPr>
          <p:spPr>
            <a:xfrm>
              <a:off x="8473933" y="586104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8" name="Rectangle 1847"/>
            <p:cNvSpPr/>
            <p:nvPr/>
          </p:nvSpPr>
          <p:spPr>
            <a:xfrm>
              <a:off x="8712472" y="5861042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9" name="Rectangle 1848"/>
            <p:cNvSpPr/>
            <p:nvPr/>
          </p:nvSpPr>
          <p:spPr>
            <a:xfrm>
              <a:off x="8951011" y="58610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0" name="Rectangle 1849"/>
            <p:cNvSpPr/>
            <p:nvPr/>
          </p:nvSpPr>
          <p:spPr>
            <a:xfrm>
              <a:off x="9189550" y="58610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1" name="Rectangle 1850"/>
            <p:cNvSpPr/>
            <p:nvPr/>
          </p:nvSpPr>
          <p:spPr>
            <a:xfrm>
              <a:off x="9428089" y="58610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2" name="Rectangle 1851"/>
            <p:cNvSpPr/>
            <p:nvPr/>
          </p:nvSpPr>
          <p:spPr>
            <a:xfrm>
              <a:off x="9666628" y="58610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3" name="Rectangle 1852"/>
            <p:cNvSpPr/>
            <p:nvPr/>
          </p:nvSpPr>
          <p:spPr>
            <a:xfrm>
              <a:off x="9905167" y="58610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4" name="Rectangle 1853"/>
            <p:cNvSpPr/>
            <p:nvPr/>
          </p:nvSpPr>
          <p:spPr>
            <a:xfrm>
              <a:off x="10143706" y="5861041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5" name="Rectangle 1854"/>
            <p:cNvSpPr/>
            <p:nvPr/>
          </p:nvSpPr>
          <p:spPr>
            <a:xfrm>
              <a:off x="10382245" y="5860626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6" name="Rectangle 1855"/>
            <p:cNvSpPr/>
            <p:nvPr/>
          </p:nvSpPr>
          <p:spPr>
            <a:xfrm>
              <a:off x="10620784" y="586062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7" name="Rectangle 1856"/>
            <p:cNvSpPr/>
            <p:nvPr/>
          </p:nvSpPr>
          <p:spPr>
            <a:xfrm>
              <a:off x="10859323" y="5860625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8" name="Rectangle 1857"/>
            <p:cNvSpPr/>
            <p:nvPr/>
          </p:nvSpPr>
          <p:spPr>
            <a:xfrm>
              <a:off x="11097862" y="5860624"/>
              <a:ext cx="238539" cy="238539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59" name="Groupe 1858"/>
          <p:cNvGrpSpPr/>
          <p:nvPr/>
        </p:nvGrpSpPr>
        <p:grpSpPr>
          <a:xfrm>
            <a:off x="379675" y="629293"/>
            <a:ext cx="5246202" cy="5246202"/>
            <a:chOff x="379675" y="629293"/>
            <a:chExt cx="5246202" cy="5246202"/>
          </a:xfrm>
        </p:grpSpPr>
        <p:pic>
          <p:nvPicPr>
            <p:cNvPr id="1860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75" y="629293"/>
              <a:ext cx="5246202" cy="524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61" name="Ellipse 1860"/>
            <p:cNvSpPr/>
            <p:nvPr/>
          </p:nvSpPr>
          <p:spPr>
            <a:xfrm>
              <a:off x="716280" y="9758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2" name="Ellipse 1861"/>
            <p:cNvSpPr/>
            <p:nvPr/>
          </p:nvSpPr>
          <p:spPr>
            <a:xfrm>
              <a:off x="967740" y="9758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3" name="Ellipse 1862"/>
            <p:cNvSpPr/>
            <p:nvPr/>
          </p:nvSpPr>
          <p:spPr>
            <a:xfrm>
              <a:off x="1188720" y="9758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4" name="Ellipse 1863"/>
            <p:cNvSpPr/>
            <p:nvPr/>
          </p:nvSpPr>
          <p:spPr>
            <a:xfrm>
              <a:off x="1440180" y="9758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5" name="Ellipse 1864"/>
            <p:cNvSpPr/>
            <p:nvPr/>
          </p:nvSpPr>
          <p:spPr>
            <a:xfrm>
              <a:off x="167640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6" name="Ellipse 1865"/>
            <p:cNvSpPr/>
            <p:nvPr/>
          </p:nvSpPr>
          <p:spPr>
            <a:xfrm>
              <a:off x="192786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7" name="Ellipse 1866"/>
            <p:cNvSpPr/>
            <p:nvPr/>
          </p:nvSpPr>
          <p:spPr>
            <a:xfrm>
              <a:off x="214884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8" name="Ellipse 1867"/>
            <p:cNvSpPr/>
            <p:nvPr/>
          </p:nvSpPr>
          <p:spPr>
            <a:xfrm>
              <a:off x="240030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9" name="Ellipse 1868"/>
            <p:cNvSpPr/>
            <p:nvPr/>
          </p:nvSpPr>
          <p:spPr>
            <a:xfrm>
              <a:off x="263652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0" name="Ellipse 1869"/>
            <p:cNvSpPr/>
            <p:nvPr/>
          </p:nvSpPr>
          <p:spPr>
            <a:xfrm>
              <a:off x="288798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1" name="Ellipse 1870"/>
            <p:cNvSpPr/>
            <p:nvPr/>
          </p:nvSpPr>
          <p:spPr>
            <a:xfrm>
              <a:off x="310896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2" name="Ellipse 1871"/>
            <p:cNvSpPr/>
            <p:nvPr/>
          </p:nvSpPr>
          <p:spPr>
            <a:xfrm>
              <a:off x="336042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3" name="Ellipse 1872"/>
            <p:cNvSpPr/>
            <p:nvPr/>
          </p:nvSpPr>
          <p:spPr>
            <a:xfrm>
              <a:off x="3596640" y="99108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4" name="Ellipse 1873"/>
            <p:cNvSpPr/>
            <p:nvPr/>
          </p:nvSpPr>
          <p:spPr>
            <a:xfrm>
              <a:off x="3848100" y="99108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5" name="Ellipse 1874"/>
            <p:cNvSpPr/>
            <p:nvPr/>
          </p:nvSpPr>
          <p:spPr>
            <a:xfrm>
              <a:off x="4069080" y="99108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6" name="Ellipse 1875"/>
            <p:cNvSpPr/>
            <p:nvPr/>
          </p:nvSpPr>
          <p:spPr>
            <a:xfrm>
              <a:off x="4320540" y="99108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7" name="Ellipse 1876"/>
            <p:cNvSpPr/>
            <p:nvPr/>
          </p:nvSpPr>
          <p:spPr>
            <a:xfrm>
              <a:off x="452628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8" name="Ellipse 1877"/>
            <p:cNvSpPr/>
            <p:nvPr/>
          </p:nvSpPr>
          <p:spPr>
            <a:xfrm>
              <a:off x="477774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9" name="Ellipse 1878"/>
            <p:cNvSpPr/>
            <p:nvPr/>
          </p:nvSpPr>
          <p:spPr>
            <a:xfrm>
              <a:off x="499872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0" name="Ellipse 1879"/>
            <p:cNvSpPr/>
            <p:nvPr/>
          </p:nvSpPr>
          <p:spPr>
            <a:xfrm>
              <a:off x="5250180" y="98346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1" name="Ellipse 1880"/>
            <p:cNvSpPr/>
            <p:nvPr/>
          </p:nvSpPr>
          <p:spPr>
            <a:xfrm>
              <a:off x="723900" y="12273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2" name="Ellipse 1881"/>
            <p:cNvSpPr/>
            <p:nvPr/>
          </p:nvSpPr>
          <p:spPr>
            <a:xfrm>
              <a:off x="975360" y="12273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3" name="Ellipse 1882"/>
            <p:cNvSpPr/>
            <p:nvPr/>
          </p:nvSpPr>
          <p:spPr>
            <a:xfrm>
              <a:off x="1196340" y="12273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4" name="Ellipse 1883"/>
            <p:cNvSpPr/>
            <p:nvPr/>
          </p:nvSpPr>
          <p:spPr>
            <a:xfrm>
              <a:off x="1447800" y="12273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5" name="Ellipse 1884"/>
            <p:cNvSpPr/>
            <p:nvPr/>
          </p:nvSpPr>
          <p:spPr>
            <a:xfrm>
              <a:off x="168402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6" name="Ellipse 1885"/>
            <p:cNvSpPr/>
            <p:nvPr/>
          </p:nvSpPr>
          <p:spPr>
            <a:xfrm>
              <a:off x="193548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7" name="Ellipse 1886"/>
            <p:cNvSpPr/>
            <p:nvPr/>
          </p:nvSpPr>
          <p:spPr>
            <a:xfrm>
              <a:off x="215646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8" name="Ellipse 1887"/>
            <p:cNvSpPr/>
            <p:nvPr/>
          </p:nvSpPr>
          <p:spPr>
            <a:xfrm>
              <a:off x="240792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9" name="Ellipse 1888"/>
            <p:cNvSpPr/>
            <p:nvPr/>
          </p:nvSpPr>
          <p:spPr>
            <a:xfrm>
              <a:off x="264414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0" name="Ellipse 1889"/>
            <p:cNvSpPr/>
            <p:nvPr/>
          </p:nvSpPr>
          <p:spPr>
            <a:xfrm>
              <a:off x="289560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1" name="Ellipse 1890"/>
            <p:cNvSpPr/>
            <p:nvPr/>
          </p:nvSpPr>
          <p:spPr>
            <a:xfrm>
              <a:off x="311658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2" name="Ellipse 1891"/>
            <p:cNvSpPr/>
            <p:nvPr/>
          </p:nvSpPr>
          <p:spPr>
            <a:xfrm>
              <a:off x="336804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3" name="Ellipse 1892"/>
            <p:cNvSpPr/>
            <p:nvPr/>
          </p:nvSpPr>
          <p:spPr>
            <a:xfrm>
              <a:off x="3604260" y="12425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4" name="Ellipse 1893"/>
            <p:cNvSpPr/>
            <p:nvPr/>
          </p:nvSpPr>
          <p:spPr>
            <a:xfrm>
              <a:off x="3855720" y="12425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5" name="Ellipse 1894"/>
            <p:cNvSpPr/>
            <p:nvPr/>
          </p:nvSpPr>
          <p:spPr>
            <a:xfrm>
              <a:off x="4076700" y="12425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6" name="Ellipse 1895"/>
            <p:cNvSpPr/>
            <p:nvPr/>
          </p:nvSpPr>
          <p:spPr>
            <a:xfrm>
              <a:off x="4328160" y="124254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7" name="Ellipse 1896"/>
            <p:cNvSpPr/>
            <p:nvPr/>
          </p:nvSpPr>
          <p:spPr>
            <a:xfrm>
              <a:off x="453390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8" name="Ellipse 1897"/>
            <p:cNvSpPr/>
            <p:nvPr/>
          </p:nvSpPr>
          <p:spPr>
            <a:xfrm>
              <a:off x="478536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9" name="Ellipse 1898"/>
            <p:cNvSpPr/>
            <p:nvPr/>
          </p:nvSpPr>
          <p:spPr>
            <a:xfrm>
              <a:off x="500634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0" name="Ellipse 1899"/>
            <p:cNvSpPr/>
            <p:nvPr/>
          </p:nvSpPr>
          <p:spPr>
            <a:xfrm>
              <a:off x="5257800" y="12349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1" name="Ellipse 1900"/>
            <p:cNvSpPr/>
            <p:nvPr/>
          </p:nvSpPr>
          <p:spPr>
            <a:xfrm>
              <a:off x="716280" y="14559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2" name="Ellipse 1901"/>
            <p:cNvSpPr/>
            <p:nvPr/>
          </p:nvSpPr>
          <p:spPr>
            <a:xfrm>
              <a:off x="967740" y="14559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3" name="Ellipse 1902"/>
            <p:cNvSpPr/>
            <p:nvPr/>
          </p:nvSpPr>
          <p:spPr>
            <a:xfrm>
              <a:off x="1188720" y="14559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4" name="Ellipse 1903"/>
            <p:cNvSpPr/>
            <p:nvPr/>
          </p:nvSpPr>
          <p:spPr>
            <a:xfrm>
              <a:off x="1440180" y="145590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5" name="Ellipse 1904"/>
            <p:cNvSpPr/>
            <p:nvPr/>
          </p:nvSpPr>
          <p:spPr>
            <a:xfrm>
              <a:off x="1676400" y="14635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6" name="Ellipse 1905"/>
            <p:cNvSpPr/>
            <p:nvPr/>
          </p:nvSpPr>
          <p:spPr>
            <a:xfrm>
              <a:off x="1927860" y="14635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7" name="Ellipse 1906"/>
            <p:cNvSpPr/>
            <p:nvPr/>
          </p:nvSpPr>
          <p:spPr>
            <a:xfrm>
              <a:off x="2148840" y="14635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8" name="Ellipse 1907"/>
            <p:cNvSpPr/>
            <p:nvPr/>
          </p:nvSpPr>
          <p:spPr>
            <a:xfrm>
              <a:off x="2400300" y="1463528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avec flèche 2"/>
          <p:cNvCxnSpPr/>
          <p:nvPr/>
        </p:nvCxnSpPr>
        <p:spPr>
          <a:xfrm flipV="1">
            <a:off x="750135" y="998017"/>
            <a:ext cx="24574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9" name="Groupe 1908"/>
          <p:cNvGrpSpPr/>
          <p:nvPr/>
        </p:nvGrpSpPr>
        <p:grpSpPr>
          <a:xfrm>
            <a:off x="379675" y="629296"/>
            <a:ext cx="5246202" cy="5246202"/>
            <a:chOff x="379675" y="1110148"/>
            <a:chExt cx="5246202" cy="5246202"/>
          </a:xfrm>
        </p:grpSpPr>
        <p:pic>
          <p:nvPicPr>
            <p:cNvPr id="1910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75" y="1110148"/>
              <a:ext cx="5246202" cy="524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1" name="Ellipse 1910"/>
            <p:cNvSpPr/>
            <p:nvPr/>
          </p:nvSpPr>
          <p:spPr>
            <a:xfrm>
              <a:off x="7162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2" name="Ellipse 1911"/>
            <p:cNvSpPr/>
            <p:nvPr/>
          </p:nvSpPr>
          <p:spPr>
            <a:xfrm>
              <a:off x="96774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3" name="Ellipse 1912"/>
            <p:cNvSpPr/>
            <p:nvPr/>
          </p:nvSpPr>
          <p:spPr>
            <a:xfrm>
              <a:off x="118872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4" name="Ellipse 1913"/>
            <p:cNvSpPr/>
            <p:nvPr/>
          </p:nvSpPr>
          <p:spPr>
            <a:xfrm>
              <a:off x="14401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5" name="Ellipse 1914"/>
            <p:cNvSpPr/>
            <p:nvPr/>
          </p:nvSpPr>
          <p:spPr>
            <a:xfrm>
              <a:off x="16764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6" name="Ellipse 1915"/>
            <p:cNvSpPr/>
            <p:nvPr/>
          </p:nvSpPr>
          <p:spPr>
            <a:xfrm>
              <a:off x="19278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7" name="Ellipse 1916"/>
            <p:cNvSpPr/>
            <p:nvPr/>
          </p:nvSpPr>
          <p:spPr>
            <a:xfrm>
              <a:off x="21488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8" name="Ellipse 1917"/>
            <p:cNvSpPr/>
            <p:nvPr/>
          </p:nvSpPr>
          <p:spPr>
            <a:xfrm>
              <a:off x="24003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9" name="Ellipse 1918"/>
            <p:cNvSpPr/>
            <p:nvPr/>
          </p:nvSpPr>
          <p:spPr>
            <a:xfrm>
              <a:off x="26365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0" name="Ellipse 1919"/>
            <p:cNvSpPr/>
            <p:nvPr/>
          </p:nvSpPr>
          <p:spPr>
            <a:xfrm>
              <a:off x="28879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1" name="Ellipse 1920"/>
            <p:cNvSpPr/>
            <p:nvPr/>
          </p:nvSpPr>
          <p:spPr>
            <a:xfrm>
              <a:off x="31089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2" name="Ellipse 1921"/>
            <p:cNvSpPr/>
            <p:nvPr/>
          </p:nvSpPr>
          <p:spPr>
            <a:xfrm>
              <a:off x="33604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3" name="Ellipse 1922"/>
            <p:cNvSpPr/>
            <p:nvPr/>
          </p:nvSpPr>
          <p:spPr>
            <a:xfrm>
              <a:off x="35966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4" name="Ellipse 1923"/>
            <p:cNvSpPr/>
            <p:nvPr/>
          </p:nvSpPr>
          <p:spPr>
            <a:xfrm>
              <a:off x="384810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5" name="Ellipse 1924"/>
            <p:cNvSpPr/>
            <p:nvPr/>
          </p:nvSpPr>
          <p:spPr>
            <a:xfrm>
              <a:off x="406908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6" name="Ellipse 1925"/>
            <p:cNvSpPr/>
            <p:nvPr/>
          </p:nvSpPr>
          <p:spPr>
            <a:xfrm>
              <a:off x="43205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7" name="Ellipse 1926"/>
            <p:cNvSpPr/>
            <p:nvPr/>
          </p:nvSpPr>
          <p:spPr>
            <a:xfrm>
              <a:off x="45262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8" name="Ellipse 1927"/>
            <p:cNvSpPr/>
            <p:nvPr/>
          </p:nvSpPr>
          <p:spPr>
            <a:xfrm>
              <a:off x="47777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9" name="Ellipse 1928"/>
            <p:cNvSpPr/>
            <p:nvPr/>
          </p:nvSpPr>
          <p:spPr>
            <a:xfrm>
              <a:off x="49987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0" name="Ellipse 1929"/>
            <p:cNvSpPr/>
            <p:nvPr/>
          </p:nvSpPr>
          <p:spPr>
            <a:xfrm>
              <a:off x="52501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1" name="Ellipse 1930"/>
            <p:cNvSpPr/>
            <p:nvPr/>
          </p:nvSpPr>
          <p:spPr>
            <a:xfrm>
              <a:off x="72390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2" name="Ellipse 1931"/>
            <p:cNvSpPr/>
            <p:nvPr/>
          </p:nvSpPr>
          <p:spPr>
            <a:xfrm>
              <a:off x="97536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3" name="Ellipse 1932"/>
            <p:cNvSpPr/>
            <p:nvPr/>
          </p:nvSpPr>
          <p:spPr>
            <a:xfrm>
              <a:off x="119634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4" name="Ellipse 1933"/>
            <p:cNvSpPr/>
            <p:nvPr/>
          </p:nvSpPr>
          <p:spPr>
            <a:xfrm>
              <a:off x="144780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5" name="Ellipse 1934"/>
            <p:cNvSpPr/>
            <p:nvPr/>
          </p:nvSpPr>
          <p:spPr>
            <a:xfrm>
              <a:off x="168402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6" name="Ellipse 1935"/>
            <p:cNvSpPr/>
            <p:nvPr/>
          </p:nvSpPr>
          <p:spPr>
            <a:xfrm>
              <a:off x="193548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7" name="Ellipse 1936"/>
            <p:cNvSpPr/>
            <p:nvPr/>
          </p:nvSpPr>
          <p:spPr>
            <a:xfrm>
              <a:off x="215646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8" name="Ellipse 1937"/>
            <p:cNvSpPr/>
            <p:nvPr/>
          </p:nvSpPr>
          <p:spPr>
            <a:xfrm>
              <a:off x="240792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9" name="Ellipse 1938"/>
            <p:cNvSpPr/>
            <p:nvPr/>
          </p:nvSpPr>
          <p:spPr>
            <a:xfrm>
              <a:off x="26441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0" name="Ellipse 1939"/>
            <p:cNvSpPr/>
            <p:nvPr/>
          </p:nvSpPr>
          <p:spPr>
            <a:xfrm>
              <a:off x="28956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1" name="Ellipse 1940"/>
            <p:cNvSpPr/>
            <p:nvPr/>
          </p:nvSpPr>
          <p:spPr>
            <a:xfrm>
              <a:off x="311658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2" name="Ellipse 1941"/>
            <p:cNvSpPr/>
            <p:nvPr/>
          </p:nvSpPr>
          <p:spPr>
            <a:xfrm>
              <a:off x="33680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3" name="Ellipse 1942"/>
            <p:cNvSpPr/>
            <p:nvPr/>
          </p:nvSpPr>
          <p:spPr>
            <a:xfrm>
              <a:off x="36042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4" name="Ellipse 1943"/>
            <p:cNvSpPr/>
            <p:nvPr/>
          </p:nvSpPr>
          <p:spPr>
            <a:xfrm>
              <a:off x="385572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5" name="Ellipse 1944"/>
            <p:cNvSpPr/>
            <p:nvPr/>
          </p:nvSpPr>
          <p:spPr>
            <a:xfrm>
              <a:off x="407670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6" name="Ellipse 1945"/>
            <p:cNvSpPr/>
            <p:nvPr/>
          </p:nvSpPr>
          <p:spPr>
            <a:xfrm>
              <a:off x="43281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7" name="Ellipse 1946"/>
            <p:cNvSpPr/>
            <p:nvPr/>
          </p:nvSpPr>
          <p:spPr>
            <a:xfrm>
              <a:off x="45339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8" name="Ellipse 1947"/>
            <p:cNvSpPr/>
            <p:nvPr/>
          </p:nvSpPr>
          <p:spPr>
            <a:xfrm>
              <a:off x="478536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9" name="Ellipse 1948"/>
            <p:cNvSpPr/>
            <p:nvPr/>
          </p:nvSpPr>
          <p:spPr>
            <a:xfrm>
              <a:off x="50063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0" name="Ellipse 1949"/>
            <p:cNvSpPr/>
            <p:nvPr/>
          </p:nvSpPr>
          <p:spPr>
            <a:xfrm>
              <a:off x="52578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1" name="Ellipse 1950"/>
            <p:cNvSpPr/>
            <p:nvPr/>
          </p:nvSpPr>
          <p:spPr>
            <a:xfrm>
              <a:off x="72390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2" name="Ellipse 1951"/>
            <p:cNvSpPr/>
            <p:nvPr/>
          </p:nvSpPr>
          <p:spPr>
            <a:xfrm>
              <a:off x="97536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3" name="Ellipse 1952"/>
            <p:cNvSpPr/>
            <p:nvPr/>
          </p:nvSpPr>
          <p:spPr>
            <a:xfrm>
              <a:off x="119634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4" name="Ellipse 1953"/>
            <p:cNvSpPr/>
            <p:nvPr/>
          </p:nvSpPr>
          <p:spPr>
            <a:xfrm>
              <a:off x="144780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5" name="Ellipse 1954"/>
            <p:cNvSpPr/>
            <p:nvPr/>
          </p:nvSpPr>
          <p:spPr>
            <a:xfrm>
              <a:off x="168402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6" name="Ellipse 1955"/>
            <p:cNvSpPr/>
            <p:nvPr/>
          </p:nvSpPr>
          <p:spPr>
            <a:xfrm>
              <a:off x="193548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7" name="Ellipse 1956"/>
            <p:cNvSpPr/>
            <p:nvPr/>
          </p:nvSpPr>
          <p:spPr>
            <a:xfrm>
              <a:off x="215646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8" name="Ellipse 1957"/>
            <p:cNvSpPr/>
            <p:nvPr/>
          </p:nvSpPr>
          <p:spPr>
            <a:xfrm>
              <a:off x="240792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9" name="Ellipse 1958"/>
            <p:cNvSpPr/>
            <p:nvPr/>
          </p:nvSpPr>
          <p:spPr>
            <a:xfrm>
              <a:off x="26441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0" name="Ellipse 1959"/>
            <p:cNvSpPr/>
            <p:nvPr/>
          </p:nvSpPr>
          <p:spPr>
            <a:xfrm>
              <a:off x="28956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1" name="Ellipse 1960"/>
            <p:cNvSpPr/>
            <p:nvPr/>
          </p:nvSpPr>
          <p:spPr>
            <a:xfrm>
              <a:off x="311658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2" name="Ellipse 1961"/>
            <p:cNvSpPr/>
            <p:nvPr/>
          </p:nvSpPr>
          <p:spPr>
            <a:xfrm>
              <a:off x="33680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3" name="Ellipse 1962"/>
            <p:cNvSpPr/>
            <p:nvPr/>
          </p:nvSpPr>
          <p:spPr>
            <a:xfrm>
              <a:off x="360426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4" name="Ellipse 1963"/>
            <p:cNvSpPr/>
            <p:nvPr/>
          </p:nvSpPr>
          <p:spPr>
            <a:xfrm>
              <a:off x="385572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5" name="Ellipse 1964"/>
            <p:cNvSpPr/>
            <p:nvPr/>
          </p:nvSpPr>
          <p:spPr>
            <a:xfrm>
              <a:off x="407670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6" name="Ellipse 1965"/>
            <p:cNvSpPr/>
            <p:nvPr/>
          </p:nvSpPr>
          <p:spPr>
            <a:xfrm>
              <a:off x="432816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7" name="Ellipse 1966"/>
            <p:cNvSpPr/>
            <p:nvPr/>
          </p:nvSpPr>
          <p:spPr>
            <a:xfrm>
              <a:off x="45339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8" name="Ellipse 1967"/>
            <p:cNvSpPr/>
            <p:nvPr/>
          </p:nvSpPr>
          <p:spPr>
            <a:xfrm>
              <a:off x="478536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9" name="Ellipse 1968"/>
            <p:cNvSpPr/>
            <p:nvPr/>
          </p:nvSpPr>
          <p:spPr>
            <a:xfrm>
              <a:off x="50063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0" name="Ellipse 1969"/>
            <p:cNvSpPr/>
            <p:nvPr/>
          </p:nvSpPr>
          <p:spPr>
            <a:xfrm>
              <a:off x="52578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1" name="Ellipse 1970"/>
            <p:cNvSpPr/>
            <p:nvPr/>
          </p:nvSpPr>
          <p:spPr>
            <a:xfrm>
              <a:off x="73152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2" name="Ellipse 1971"/>
            <p:cNvSpPr/>
            <p:nvPr/>
          </p:nvSpPr>
          <p:spPr>
            <a:xfrm>
              <a:off x="98298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3" name="Ellipse 1972"/>
            <p:cNvSpPr/>
            <p:nvPr/>
          </p:nvSpPr>
          <p:spPr>
            <a:xfrm>
              <a:off x="120396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4" name="Ellipse 1973"/>
            <p:cNvSpPr/>
            <p:nvPr/>
          </p:nvSpPr>
          <p:spPr>
            <a:xfrm>
              <a:off x="145542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5" name="Ellipse 1974"/>
            <p:cNvSpPr/>
            <p:nvPr/>
          </p:nvSpPr>
          <p:spPr>
            <a:xfrm>
              <a:off x="169164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6" name="Ellipse 1975"/>
            <p:cNvSpPr/>
            <p:nvPr/>
          </p:nvSpPr>
          <p:spPr>
            <a:xfrm>
              <a:off x="194310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7" name="Ellipse 1976"/>
            <p:cNvSpPr/>
            <p:nvPr/>
          </p:nvSpPr>
          <p:spPr>
            <a:xfrm>
              <a:off x="216408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8" name="Ellipse 1977"/>
            <p:cNvSpPr/>
            <p:nvPr/>
          </p:nvSpPr>
          <p:spPr>
            <a:xfrm>
              <a:off x="241554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9" name="Ellipse 1978"/>
            <p:cNvSpPr/>
            <p:nvPr/>
          </p:nvSpPr>
          <p:spPr>
            <a:xfrm>
              <a:off x="26517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0" name="Ellipse 1979"/>
            <p:cNvSpPr/>
            <p:nvPr/>
          </p:nvSpPr>
          <p:spPr>
            <a:xfrm>
              <a:off x="29032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1" name="Ellipse 1980"/>
            <p:cNvSpPr/>
            <p:nvPr/>
          </p:nvSpPr>
          <p:spPr>
            <a:xfrm>
              <a:off x="312420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2" name="Ellipse 1981"/>
            <p:cNvSpPr/>
            <p:nvPr/>
          </p:nvSpPr>
          <p:spPr>
            <a:xfrm>
              <a:off x="33756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3" name="Ellipse 1982"/>
            <p:cNvSpPr/>
            <p:nvPr/>
          </p:nvSpPr>
          <p:spPr>
            <a:xfrm>
              <a:off x="361188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4" name="Ellipse 1983"/>
            <p:cNvSpPr/>
            <p:nvPr/>
          </p:nvSpPr>
          <p:spPr>
            <a:xfrm>
              <a:off x="386334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5" name="Ellipse 1984"/>
            <p:cNvSpPr/>
            <p:nvPr/>
          </p:nvSpPr>
          <p:spPr>
            <a:xfrm>
              <a:off x="408432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6" name="Ellipse 1985"/>
            <p:cNvSpPr/>
            <p:nvPr/>
          </p:nvSpPr>
          <p:spPr>
            <a:xfrm>
              <a:off x="433578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7" name="Ellipse 1986"/>
            <p:cNvSpPr/>
            <p:nvPr/>
          </p:nvSpPr>
          <p:spPr>
            <a:xfrm>
              <a:off x="45415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8" name="Ellipse 1987"/>
            <p:cNvSpPr/>
            <p:nvPr/>
          </p:nvSpPr>
          <p:spPr>
            <a:xfrm>
              <a:off x="479298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9" name="Ellipse 1988"/>
            <p:cNvSpPr/>
            <p:nvPr/>
          </p:nvSpPr>
          <p:spPr>
            <a:xfrm>
              <a:off x="50139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0" name="Ellipse 1989"/>
            <p:cNvSpPr/>
            <p:nvPr/>
          </p:nvSpPr>
          <p:spPr>
            <a:xfrm>
              <a:off x="52654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1" name="Ellipse 1990"/>
            <p:cNvSpPr/>
            <p:nvPr/>
          </p:nvSpPr>
          <p:spPr>
            <a:xfrm>
              <a:off x="72390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2" name="Ellipse 1991"/>
            <p:cNvSpPr/>
            <p:nvPr/>
          </p:nvSpPr>
          <p:spPr>
            <a:xfrm>
              <a:off x="97536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3" name="Ellipse 1992"/>
            <p:cNvSpPr/>
            <p:nvPr/>
          </p:nvSpPr>
          <p:spPr>
            <a:xfrm>
              <a:off x="119634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4" name="Ellipse 1993"/>
            <p:cNvSpPr/>
            <p:nvPr/>
          </p:nvSpPr>
          <p:spPr>
            <a:xfrm>
              <a:off x="144780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5" name="Ellipse 1994"/>
            <p:cNvSpPr/>
            <p:nvPr/>
          </p:nvSpPr>
          <p:spPr>
            <a:xfrm>
              <a:off x="168402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6" name="Ellipse 1995"/>
            <p:cNvSpPr/>
            <p:nvPr/>
          </p:nvSpPr>
          <p:spPr>
            <a:xfrm>
              <a:off x="193548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7" name="Ellipse 1996"/>
            <p:cNvSpPr/>
            <p:nvPr/>
          </p:nvSpPr>
          <p:spPr>
            <a:xfrm>
              <a:off x="215646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8" name="Ellipse 1997"/>
            <p:cNvSpPr/>
            <p:nvPr/>
          </p:nvSpPr>
          <p:spPr>
            <a:xfrm>
              <a:off x="240792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9" name="Ellipse 1998"/>
            <p:cNvSpPr/>
            <p:nvPr/>
          </p:nvSpPr>
          <p:spPr>
            <a:xfrm>
              <a:off x="26441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0" name="Ellipse 1999"/>
            <p:cNvSpPr/>
            <p:nvPr/>
          </p:nvSpPr>
          <p:spPr>
            <a:xfrm>
              <a:off x="28956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1" name="Ellipse 2000"/>
            <p:cNvSpPr/>
            <p:nvPr/>
          </p:nvSpPr>
          <p:spPr>
            <a:xfrm>
              <a:off x="311658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2" name="Ellipse 2001"/>
            <p:cNvSpPr/>
            <p:nvPr/>
          </p:nvSpPr>
          <p:spPr>
            <a:xfrm>
              <a:off x="33680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3" name="Ellipse 2002"/>
            <p:cNvSpPr/>
            <p:nvPr/>
          </p:nvSpPr>
          <p:spPr>
            <a:xfrm>
              <a:off x="360426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4" name="Ellipse 2003"/>
            <p:cNvSpPr/>
            <p:nvPr/>
          </p:nvSpPr>
          <p:spPr>
            <a:xfrm>
              <a:off x="385572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5" name="Ellipse 2004"/>
            <p:cNvSpPr/>
            <p:nvPr/>
          </p:nvSpPr>
          <p:spPr>
            <a:xfrm>
              <a:off x="407670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6" name="Ellipse 2005"/>
            <p:cNvSpPr/>
            <p:nvPr/>
          </p:nvSpPr>
          <p:spPr>
            <a:xfrm>
              <a:off x="432816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7" name="Ellipse 2006"/>
            <p:cNvSpPr/>
            <p:nvPr/>
          </p:nvSpPr>
          <p:spPr>
            <a:xfrm>
              <a:off x="45339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8" name="Ellipse 2007"/>
            <p:cNvSpPr/>
            <p:nvPr/>
          </p:nvSpPr>
          <p:spPr>
            <a:xfrm>
              <a:off x="478536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9" name="Ellipse 2008"/>
            <p:cNvSpPr/>
            <p:nvPr/>
          </p:nvSpPr>
          <p:spPr>
            <a:xfrm>
              <a:off x="50063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0" name="Ellipse 2009"/>
            <p:cNvSpPr/>
            <p:nvPr/>
          </p:nvSpPr>
          <p:spPr>
            <a:xfrm>
              <a:off x="52578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1" name="Ellipse 2010"/>
            <p:cNvSpPr/>
            <p:nvPr/>
          </p:nvSpPr>
          <p:spPr>
            <a:xfrm>
              <a:off x="73152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2" name="Ellipse 2011"/>
            <p:cNvSpPr/>
            <p:nvPr/>
          </p:nvSpPr>
          <p:spPr>
            <a:xfrm>
              <a:off x="98298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3" name="Ellipse 2012"/>
            <p:cNvSpPr/>
            <p:nvPr/>
          </p:nvSpPr>
          <p:spPr>
            <a:xfrm>
              <a:off x="120396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4" name="Ellipse 2013"/>
            <p:cNvSpPr/>
            <p:nvPr/>
          </p:nvSpPr>
          <p:spPr>
            <a:xfrm>
              <a:off x="145542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5" name="Ellipse 2014"/>
            <p:cNvSpPr/>
            <p:nvPr/>
          </p:nvSpPr>
          <p:spPr>
            <a:xfrm>
              <a:off x="169164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6" name="Ellipse 2015"/>
            <p:cNvSpPr/>
            <p:nvPr/>
          </p:nvSpPr>
          <p:spPr>
            <a:xfrm>
              <a:off x="194310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7" name="Ellipse 2016"/>
            <p:cNvSpPr/>
            <p:nvPr/>
          </p:nvSpPr>
          <p:spPr>
            <a:xfrm>
              <a:off x="216408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8" name="Ellipse 2017"/>
            <p:cNvSpPr/>
            <p:nvPr/>
          </p:nvSpPr>
          <p:spPr>
            <a:xfrm>
              <a:off x="241554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9" name="Ellipse 2018"/>
            <p:cNvSpPr/>
            <p:nvPr/>
          </p:nvSpPr>
          <p:spPr>
            <a:xfrm>
              <a:off x="26517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0" name="Ellipse 2019"/>
            <p:cNvSpPr/>
            <p:nvPr/>
          </p:nvSpPr>
          <p:spPr>
            <a:xfrm>
              <a:off x="29032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1" name="Ellipse 2020"/>
            <p:cNvSpPr/>
            <p:nvPr/>
          </p:nvSpPr>
          <p:spPr>
            <a:xfrm>
              <a:off x="312420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2" name="Ellipse 2021"/>
            <p:cNvSpPr/>
            <p:nvPr/>
          </p:nvSpPr>
          <p:spPr>
            <a:xfrm>
              <a:off x="33756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3" name="Ellipse 2022"/>
            <p:cNvSpPr/>
            <p:nvPr/>
          </p:nvSpPr>
          <p:spPr>
            <a:xfrm>
              <a:off x="361188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4" name="Ellipse 2023"/>
            <p:cNvSpPr/>
            <p:nvPr/>
          </p:nvSpPr>
          <p:spPr>
            <a:xfrm>
              <a:off x="386334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5" name="Ellipse 2024"/>
            <p:cNvSpPr/>
            <p:nvPr/>
          </p:nvSpPr>
          <p:spPr>
            <a:xfrm>
              <a:off x="408432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6" name="Ellipse 2025"/>
            <p:cNvSpPr/>
            <p:nvPr/>
          </p:nvSpPr>
          <p:spPr>
            <a:xfrm>
              <a:off x="433578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7" name="Ellipse 2026"/>
            <p:cNvSpPr/>
            <p:nvPr/>
          </p:nvSpPr>
          <p:spPr>
            <a:xfrm>
              <a:off x="45415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8" name="Ellipse 2027"/>
            <p:cNvSpPr/>
            <p:nvPr/>
          </p:nvSpPr>
          <p:spPr>
            <a:xfrm>
              <a:off x="479298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9" name="Ellipse 2028"/>
            <p:cNvSpPr/>
            <p:nvPr/>
          </p:nvSpPr>
          <p:spPr>
            <a:xfrm>
              <a:off x="50139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0" name="Ellipse 2029"/>
            <p:cNvSpPr/>
            <p:nvPr/>
          </p:nvSpPr>
          <p:spPr>
            <a:xfrm>
              <a:off x="52654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1" name="Ellipse 2030"/>
            <p:cNvSpPr/>
            <p:nvPr/>
          </p:nvSpPr>
          <p:spPr>
            <a:xfrm>
              <a:off x="73152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2" name="Ellipse 2031"/>
            <p:cNvSpPr/>
            <p:nvPr/>
          </p:nvSpPr>
          <p:spPr>
            <a:xfrm>
              <a:off x="98298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3" name="Ellipse 2032"/>
            <p:cNvSpPr/>
            <p:nvPr/>
          </p:nvSpPr>
          <p:spPr>
            <a:xfrm>
              <a:off x="120396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4" name="Ellipse 2033"/>
            <p:cNvSpPr/>
            <p:nvPr/>
          </p:nvSpPr>
          <p:spPr>
            <a:xfrm>
              <a:off x="145542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5" name="Ellipse 2034"/>
            <p:cNvSpPr/>
            <p:nvPr/>
          </p:nvSpPr>
          <p:spPr>
            <a:xfrm>
              <a:off x="169164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6" name="Ellipse 2035"/>
            <p:cNvSpPr/>
            <p:nvPr/>
          </p:nvSpPr>
          <p:spPr>
            <a:xfrm>
              <a:off x="194310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7" name="Ellipse 2036"/>
            <p:cNvSpPr/>
            <p:nvPr/>
          </p:nvSpPr>
          <p:spPr>
            <a:xfrm>
              <a:off x="216408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8" name="Ellipse 2037"/>
            <p:cNvSpPr/>
            <p:nvPr/>
          </p:nvSpPr>
          <p:spPr>
            <a:xfrm>
              <a:off x="241554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9" name="Ellipse 2038"/>
            <p:cNvSpPr/>
            <p:nvPr/>
          </p:nvSpPr>
          <p:spPr>
            <a:xfrm>
              <a:off x="26517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0" name="Ellipse 2039"/>
            <p:cNvSpPr/>
            <p:nvPr/>
          </p:nvSpPr>
          <p:spPr>
            <a:xfrm>
              <a:off x="29032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1" name="Ellipse 2040"/>
            <p:cNvSpPr/>
            <p:nvPr/>
          </p:nvSpPr>
          <p:spPr>
            <a:xfrm>
              <a:off x="312420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2" name="Ellipse 2041"/>
            <p:cNvSpPr/>
            <p:nvPr/>
          </p:nvSpPr>
          <p:spPr>
            <a:xfrm>
              <a:off x="33756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3" name="Ellipse 2042"/>
            <p:cNvSpPr/>
            <p:nvPr/>
          </p:nvSpPr>
          <p:spPr>
            <a:xfrm>
              <a:off x="361188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4" name="Ellipse 2043"/>
            <p:cNvSpPr/>
            <p:nvPr/>
          </p:nvSpPr>
          <p:spPr>
            <a:xfrm>
              <a:off x="386334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5" name="Ellipse 2044"/>
            <p:cNvSpPr/>
            <p:nvPr/>
          </p:nvSpPr>
          <p:spPr>
            <a:xfrm>
              <a:off x="408432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6" name="Ellipse 2045"/>
            <p:cNvSpPr/>
            <p:nvPr/>
          </p:nvSpPr>
          <p:spPr>
            <a:xfrm>
              <a:off x="433578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7" name="Ellipse 2046"/>
            <p:cNvSpPr/>
            <p:nvPr/>
          </p:nvSpPr>
          <p:spPr>
            <a:xfrm>
              <a:off x="45415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8" name="Ellipse 2047"/>
            <p:cNvSpPr/>
            <p:nvPr/>
          </p:nvSpPr>
          <p:spPr>
            <a:xfrm>
              <a:off x="479298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9" name="Ellipse 2048"/>
            <p:cNvSpPr/>
            <p:nvPr/>
          </p:nvSpPr>
          <p:spPr>
            <a:xfrm>
              <a:off x="50139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0" name="Ellipse 2049"/>
            <p:cNvSpPr/>
            <p:nvPr/>
          </p:nvSpPr>
          <p:spPr>
            <a:xfrm>
              <a:off x="52654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1" name="Ellipse 2050"/>
            <p:cNvSpPr/>
            <p:nvPr/>
          </p:nvSpPr>
          <p:spPr>
            <a:xfrm>
              <a:off x="72390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2" name="Ellipse 2051"/>
            <p:cNvSpPr/>
            <p:nvPr/>
          </p:nvSpPr>
          <p:spPr>
            <a:xfrm>
              <a:off x="97536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3" name="Ellipse 2052"/>
            <p:cNvSpPr/>
            <p:nvPr/>
          </p:nvSpPr>
          <p:spPr>
            <a:xfrm>
              <a:off x="119634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4" name="Ellipse 2053"/>
            <p:cNvSpPr/>
            <p:nvPr/>
          </p:nvSpPr>
          <p:spPr>
            <a:xfrm>
              <a:off x="144780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5" name="Ellipse 2054"/>
            <p:cNvSpPr/>
            <p:nvPr/>
          </p:nvSpPr>
          <p:spPr>
            <a:xfrm>
              <a:off x="168402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6" name="Ellipse 2055"/>
            <p:cNvSpPr/>
            <p:nvPr/>
          </p:nvSpPr>
          <p:spPr>
            <a:xfrm>
              <a:off x="193548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7" name="Ellipse 2056"/>
            <p:cNvSpPr/>
            <p:nvPr/>
          </p:nvSpPr>
          <p:spPr>
            <a:xfrm>
              <a:off x="215646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8" name="Ellipse 2057"/>
            <p:cNvSpPr/>
            <p:nvPr/>
          </p:nvSpPr>
          <p:spPr>
            <a:xfrm>
              <a:off x="240792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9" name="Ellipse 2058"/>
            <p:cNvSpPr/>
            <p:nvPr/>
          </p:nvSpPr>
          <p:spPr>
            <a:xfrm>
              <a:off x="26441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0" name="Ellipse 2059"/>
            <p:cNvSpPr/>
            <p:nvPr/>
          </p:nvSpPr>
          <p:spPr>
            <a:xfrm>
              <a:off x="28956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1" name="Ellipse 2060"/>
            <p:cNvSpPr/>
            <p:nvPr/>
          </p:nvSpPr>
          <p:spPr>
            <a:xfrm>
              <a:off x="311658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2" name="Ellipse 2061"/>
            <p:cNvSpPr/>
            <p:nvPr/>
          </p:nvSpPr>
          <p:spPr>
            <a:xfrm>
              <a:off x="33680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3" name="Ellipse 2062"/>
            <p:cNvSpPr/>
            <p:nvPr/>
          </p:nvSpPr>
          <p:spPr>
            <a:xfrm>
              <a:off x="360426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4" name="Ellipse 2063"/>
            <p:cNvSpPr/>
            <p:nvPr/>
          </p:nvSpPr>
          <p:spPr>
            <a:xfrm>
              <a:off x="385572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5" name="Ellipse 2064"/>
            <p:cNvSpPr/>
            <p:nvPr/>
          </p:nvSpPr>
          <p:spPr>
            <a:xfrm>
              <a:off x="407670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6" name="Ellipse 2065"/>
            <p:cNvSpPr/>
            <p:nvPr/>
          </p:nvSpPr>
          <p:spPr>
            <a:xfrm>
              <a:off x="432816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7" name="Ellipse 2066"/>
            <p:cNvSpPr/>
            <p:nvPr/>
          </p:nvSpPr>
          <p:spPr>
            <a:xfrm>
              <a:off x="45339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8" name="Ellipse 2067"/>
            <p:cNvSpPr/>
            <p:nvPr/>
          </p:nvSpPr>
          <p:spPr>
            <a:xfrm>
              <a:off x="478536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9" name="Ellipse 2068"/>
            <p:cNvSpPr/>
            <p:nvPr/>
          </p:nvSpPr>
          <p:spPr>
            <a:xfrm>
              <a:off x="50063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0" name="Ellipse 2069"/>
            <p:cNvSpPr/>
            <p:nvPr/>
          </p:nvSpPr>
          <p:spPr>
            <a:xfrm>
              <a:off x="52578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1" name="Ellipse 2070"/>
            <p:cNvSpPr/>
            <p:nvPr/>
          </p:nvSpPr>
          <p:spPr>
            <a:xfrm>
              <a:off x="73251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2" name="Ellipse 2071"/>
            <p:cNvSpPr/>
            <p:nvPr/>
          </p:nvSpPr>
          <p:spPr>
            <a:xfrm>
              <a:off x="98397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3" name="Ellipse 2072"/>
            <p:cNvSpPr/>
            <p:nvPr/>
          </p:nvSpPr>
          <p:spPr>
            <a:xfrm>
              <a:off x="120495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4" name="Ellipse 2073"/>
            <p:cNvSpPr/>
            <p:nvPr/>
          </p:nvSpPr>
          <p:spPr>
            <a:xfrm>
              <a:off x="145641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5" name="Ellipse 2074"/>
            <p:cNvSpPr/>
            <p:nvPr/>
          </p:nvSpPr>
          <p:spPr>
            <a:xfrm>
              <a:off x="169263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6" name="Ellipse 2075"/>
            <p:cNvSpPr/>
            <p:nvPr/>
          </p:nvSpPr>
          <p:spPr>
            <a:xfrm>
              <a:off x="194409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7" name="Ellipse 2076"/>
            <p:cNvSpPr/>
            <p:nvPr/>
          </p:nvSpPr>
          <p:spPr>
            <a:xfrm>
              <a:off x="216507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8" name="Ellipse 2077"/>
            <p:cNvSpPr/>
            <p:nvPr/>
          </p:nvSpPr>
          <p:spPr>
            <a:xfrm>
              <a:off x="241653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9" name="Ellipse 2078"/>
            <p:cNvSpPr/>
            <p:nvPr/>
          </p:nvSpPr>
          <p:spPr>
            <a:xfrm>
              <a:off x="26527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0" name="Ellipse 2079"/>
            <p:cNvSpPr/>
            <p:nvPr/>
          </p:nvSpPr>
          <p:spPr>
            <a:xfrm>
              <a:off x="29042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1" name="Ellipse 2080"/>
            <p:cNvSpPr/>
            <p:nvPr/>
          </p:nvSpPr>
          <p:spPr>
            <a:xfrm>
              <a:off x="312519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2" name="Ellipse 2081"/>
            <p:cNvSpPr/>
            <p:nvPr/>
          </p:nvSpPr>
          <p:spPr>
            <a:xfrm>
              <a:off x="33766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3" name="Ellipse 2082"/>
            <p:cNvSpPr/>
            <p:nvPr/>
          </p:nvSpPr>
          <p:spPr>
            <a:xfrm>
              <a:off x="361287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4" name="Ellipse 2083"/>
            <p:cNvSpPr/>
            <p:nvPr/>
          </p:nvSpPr>
          <p:spPr>
            <a:xfrm>
              <a:off x="386433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5" name="Ellipse 2084"/>
            <p:cNvSpPr/>
            <p:nvPr/>
          </p:nvSpPr>
          <p:spPr>
            <a:xfrm>
              <a:off x="408531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6" name="Ellipse 2085"/>
            <p:cNvSpPr/>
            <p:nvPr/>
          </p:nvSpPr>
          <p:spPr>
            <a:xfrm>
              <a:off x="433677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7" name="Ellipse 2086"/>
            <p:cNvSpPr/>
            <p:nvPr/>
          </p:nvSpPr>
          <p:spPr>
            <a:xfrm>
              <a:off x="45425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8" name="Ellipse 2087"/>
            <p:cNvSpPr/>
            <p:nvPr/>
          </p:nvSpPr>
          <p:spPr>
            <a:xfrm>
              <a:off x="479397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9" name="Ellipse 2088"/>
            <p:cNvSpPr/>
            <p:nvPr/>
          </p:nvSpPr>
          <p:spPr>
            <a:xfrm>
              <a:off x="50149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0" name="Ellipse 2089"/>
            <p:cNvSpPr/>
            <p:nvPr/>
          </p:nvSpPr>
          <p:spPr>
            <a:xfrm>
              <a:off x="52664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1" name="Ellipse 2090"/>
            <p:cNvSpPr/>
            <p:nvPr/>
          </p:nvSpPr>
          <p:spPr>
            <a:xfrm>
              <a:off x="71628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2" name="Ellipse 2091"/>
            <p:cNvSpPr/>
            <p:nvPr/>
          </p:nvSpPr>
          <p:spPr>
            <a:xfrm>
              <a:off x="96774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3" name="Ellipse 2092"/>
            <p:cNvSpPr/>
            <p:nvPr/>
          </p:nvSpPr>
          <p:spPr>
            <a:xfrm>
              <a:off x="118872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4" name="Ellipse 2093"/>
            <p:cNvSpPr/>
            <p:nvPr/>
          </p:nvSpPr>
          <p:spPr>
            <a:xfrm>
              <a:off x="144018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5" name="Ellipse 2094"/>
            <p:cNvSpPr/>
            <p:nvPr/>
          </p:nvSpPr>
          <p:spPr>
            <a:xfrm>
              <a:off x="167640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6" name="Ellipse 2095"/>
            <p:cNvSpPr/>
            <p:nvPr/>
          </p:nvSpPr>
          <p:spPr>
            <a:xfrm>
              <a:off x="192786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7" name="Ellipse 2096"/>
            <p:cNvSpPr/>
            <p:nvPr/>
          </p:nvSpPr>
          <p:spPr>
            <a:xfrm>
              <a:off x="214884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8" name="Ellipse 2097"/>
            <p:cNvSpPr/>
            <p:nvPr/>
          </p:nvSpPr>
          <p:spPr>
            <a:xfrm>
              <a:off x="240030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9" name="Ellipse 2098"/>
            <p:cNvSpPr/>
            <p:nvPr/>
          </p:nvSpPr>
          <p:spPr>
            <a:xfrm>
              <a:off x="26365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0" name="Ellipse 2099"/>
            <p:cNvSpPr/>
            <p:nvPr/>
          </p:nvSpPr>
          <p:spPr>
            <a:xfrm>
              <a:off x="28879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1" name="Ellipse 2100"/>
            <p:cNvSpPr/>
            <p:nvPr/>
          </p:nvSpPr>
          <p:spPr>
            <a:xfrm>
              <a:off x="310896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2" name="Ellipse 2101"/>
            <p:cNvSpPr/>
            <p:nvPr/>
          </p:nvSpPr>
          <p:spPr>
            <a:xfrm>
              <a:off x="33604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3" name="Ellipse 2102"/>
            <p:cNvSpPr/>
            <p:nvPr/>
          </p:nvSpPr>
          <p:spPr>
            <a:xfrm>
              <a:off x="359664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4" name="Ellipse 2103"/>
            <p:cNvSpPr/>
            <p:nvPr/>
          </p:nvSpPr>
          <p:spPr>
            <a:xfrm>
              <a:off x="384810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5" name="Ellipse 2104"/>
            <p:cNvSpPr/>
            <p:nvPr/>
          </p:nvSpPr>
          <p:spPr>
            <a:xfrm>
              <a:off x="406908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6" name="Ellipse 2105"/>
            <p:cNvSpPr/>
            <p:nvPr/>
          </p:nvSpPr>
          <p:spPr>
            <a:xfrm>
              <a:off x="432054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7" name="Ellipse 2106"/>
            <p:cNvSpPr/>
            <p:nvPr/>
          </p:nvSpPr>
          <p:spPr>
            <a:xfrm>
              <a:off x="45262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8" name="Ellipse 2107"/>
            <p:cNvSpPr/>
            <p:nvPr/>
          </p:nvSpPr>
          <p:spPr>
            <a:xfrm>
              <a:off x="477774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9" name="Ellipse 2108"/>
            <p:cNvSpPr/>
            <p:nvPr/>
          </p:nvSpPr>
          <p:spPr>
            <a:xfrm>
              <a:off x="49987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0" name="Ellipse 2109"/>
            <p:cNvSpPr/>
            <p:nvPr/>
          </p:nvSpPr>
          <p:spPr>
            <a:xfrm>
              <a:off x="52501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1" name="Ellipse 2110"/>
            <p:cNvSpPr/>
            <p:nvPr/>
          </p:nvSpPr>
          <p:spPr>
            <a:xfrm>
              <a:off x="71628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2" name="Ellipse 2111"/>
            <p:cNvSpPr/>
            <p:nvPr/>
          </p:nvSpPr>
          <p:spPr>
            <a:xfrm>
              <a:off x="96774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3" name="Ellipse 2112"/>
            <p:cNvSpPr/>
            <p:nvPr/>
          </p:nvSpPr>
          <p:spPr>
            <a:xfrm>
              <a:off x="118872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4" name="Ellipse 2113"/>
            <p:cNvSpPr/>
            <p:nvPr/>
          </p:nvSpPr>
          <p:spPr>
            <a:xfrm>
              <a:off x="144018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5" name="Ellipse 2114"/>
            <p:cNvSpPr/>
            <p:nvPr/>
          </p:nvSpPr>
          <p:spPr>
            <a:xfrm>
              <a:off x="167640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6" name="Ellipse 2115"/>
            <p:cNvSpPr/>
            <p:nvPr/>
          </p:nvSpPr>
          <p:spPr>
            <a:xfrm>
              <a:off x="192786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7" name="Ellipse 2116"/>
            <p:cNvSpPr/>
            <p:nvPr/>
          </p:nvSpPr>
          <p:spPr>
            <a:xfrm>
              <a:off x="214884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8" name="Ellipse 2117"/>
            <p:cNvSpPr/>
            <p:nvPr/>
          </p:nvSpPr>
          <p:spPr>
            <a:xfrm>
              <a:off x="240030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9" name="Ellipse 2118"/>
            <p:cNvSpPr/>
            <p:nvPr/>
          </p:nvSpPr>
          <p:spPr>
            <a:xfrm>
              <a:off x="26365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0" name="Ellipse 2119"/>
            <p:cNvSpPr/>
            <p:nvPr/>
          </p:nvSpPr>
          <p:spPr>
            <a:xfrm>
              <a:off x="28879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1" name="Ellipse 2120"/>
            <p:cNvSpPr/>
            <p:nvPr/>
          </p:nvSpPr>
          <p:spPr>
            <a:xfrm>
              <a:off x="310896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2" name="Ellipse 2121"/>
            <p:cNvSpPr/>
            <p:nvPr/>
          </p:nvSpPr>
          <p:spPr>
            <a:xfrm>
              <a:off x="33604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3" name="Ellipse 2122"/>
            <p:cNvSpPr/>
            <p:nvPr/>
          </p:nvSpPr>
          <p:spPr>
            <a:xfrm>
              <a:off x="359664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4" name="Ellipse 2123"/>
            <p:cNvSpPr/>
            <p:nvPr/>
          </p:nvSpPr>
          <p:spPr>
            <a:xfrm>
              <a:off x="384810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5" name="Ellipse 2124"/>
            <p:cNvSpPr/>
            <p:nvPr/>
          </p:nvSpPr>
          <p:spPr>
            <a:xfrm>
              <a:off x="406908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6" name="Ellipse 2125"/>
            <p:cNvSpPr/>
            <p:nvPr/>
          </p:nvSpPr>
          <p:spPr>
            <a:xfrm>
              <a:off x="432054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7" name="Ellipse 2126"/>
            <p:cNvSpPr/>
            <p:nvPr/>
          </p:nvSpPr>
          <p:spPr>
            <a:xfrm>
              <a:off x="45262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8" name="Ellipse 2127"/>
            <p:cNvSpPr/>
            <p:nvPr/>
          </p:nvSpPr>
          <p:spPr>
            <a:xfrm>
              <a:off x="477774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9" name="Ellipse 2128"/>
            <p:cNvSpPr/>
            <p:nvPr/>
          </p:nvSpPr>
          <p:spPr>
            <a:xfrm>
              <a:off x="49987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0" name="Ellipse 2129"/>
            <p:cNvSpPr/>
            <p:nvPr/>
          </p:nvSpPr>
          <p:spPr>
            <a:xfrm>
              <a:off x="52501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1" name="Ellipse 2130"/>
            <p:cNvSpPr/>
            <p:nvPr/>
          </p:nvSpPr>
          <p:spPr>
            <a:xfrm>
              <a:off x="72390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2" name="Ellipse 2131"/>
            <p:cNvSpPr/>
            <p:nvPr/>
          </p:nvSpPr>
          <p:spPr>
            <a:xfrm>
              <a:off x="97536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3" name="Ellipse 2132"/>
            <p:cNvSpPr/>
            <p:nvPr/>
          </p:nvSpPr>
          <p:spPr>
            <a:xfrm>
              <a:off x="119634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4" name="Ellipse 2133"/>
            <p:cNvSpPr/>
            <p:nvPr/>
          </p:nvSpPr>
          <p:spPr>
            <a:xfrm>
              <a:off x="144780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5" name="Ellipse 2134"/>
            <p:cNvSpPr/>
            <p:nvPr/>
          </p:nvSpPr>
          <p:spPr>
            <a:xfrm>
              <a:off x="168402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6" name="Ellipse 2135"/>
            <p:cNvSpPr/>
            <p:nvPr/>
          </p:nvSpPr>
          <p:spPr>
            <a:xfrm>
              <a:off x="193548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7" name="Ellipse 2136"/>
            <p:cNvSpPr/>
            <p:nvPr/>
          </p:nvSpPr>
          <p:spPr>
            <a:xfrm>
              <a:off x="215646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8" name="Ellipse 2137"/>
            <p:cNvSpPr/>
            <p:nvPr/>
          </p:nvSpPr>
          <p:spPr>
            <a:xfrm>
              <a:off x="240792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9" name="Ellipse 2138"/>
            <p:cNvSpPr/>
            <p:nvPr/>
          </p:nvSpPr>
          <p:spPr>
            <a:xfrm>
              <a:off x="26441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0" name="Ellipse 2139"/>
            <p:cNvSpPr/>
            <p:nvPr/>
          </p:nvSpPr>
          <p:spPr>
            <a:xfrm>
              <a:off x="28956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1" name="Ellipse 2140"/>
            <p:cNvSpPr/>
            <p:nvPr/>
          </p:nvSpPr>
          <p:spPr>
            <a:xfrm>
              <a:off x="311658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2" name="Ellipse 2141"/>
            <p:cNvSpPr/>
            <p:nvPr/>
          </p:nvSpPr>
          <p:spPr>
            <a:xfrm>
              <a:off x="33680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3" name="Ellipse 2142"/>
            <p:cNvSpPr/>
            <p:nvPr/>
          </p:nvSpPr>
          <p:spPr>
            <a:xfrm>
              <a:off x="360426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4" name="Ellipse 2143"/>
            <p:cNvSpPr/>
            <p:nvPr/>
          </p:nvSpPr>
          <p:spPr>
            <a:xfrm>
              <a:off x="385572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5" name="Ellipse 2144"/>
            <p:cNvSpPr/>
            <p:nvPr/>
          </p:nvSpPr>
          <p:spPr>
            <a:xfrm>
              <a:off x="407670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6" name="Ellipse 2145"/>
            <p:cNvSpPr/>
            <p:nvPr/>
          </p:nvSpPr>
          <p:spPr>
            <a:xfrm>
              <a:off x="432816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7" name="Ellipse 2146"/>
            <p:cNvSpPr/>
            <p:nvPr/>
          </p:nvSpPr>
          <p:spPr>
            <a:xfrm>
              <a:off x="45339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8" name="Ellipse 2147"/>
            <p:cNvSpPr/>
            <p:nvPr/>
          </p:nvSpPr>
          <p:spPr>
            <a:xfrm>
              <a:off x="478536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9" name="Ellipse 2148"/>
            <p:cNvSpPr/>
            <p:nvPr/>
          </p:nvSpPr>
          <p:spPr>
            <a:xfrm>
              <a:off x="50063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0" name="Ellipse 2149"/>
            <p:cNvSpPr/>
            <p:nvPr/>
          </p:nvSpPr>
          <p:spPr>
            <a:xfrm>
              <a:off x="52578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1" name="Ellipse 2150"/>
            <p:cNvSpPr/>
            <p:nvPr/>
          </p:nvSpPr>
          <p:spPr>
            <a:xfrm>
              <a:off x="71628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2" name="Ellipse 2151"/>
            <p:cNvSpPr/>
            <p:nvPr/>
          </p:nvSpPr>
          <p:spPr>
            <a:xfrm>
              <a:off x="96774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3" name="Ellipse 2152"/>
            <p:cNvSpPr/>
            <p:nvPr/>
          </p:nvSpPr>
          <p:spPr>
            <a:xfrm>
              <a:off x="118872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4" name="Ellipse 2153"/>
            <p:cNvSpPr/>
            <p:nvPr/>
          </p:nvSpPr>
          <p:spPr>
            <a:xfrm>
              <a:off x="144018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5" name="Ellipse 2154"/>
            <p:cNvSpPr/>
            <p:nvPr/>
          </p:nvSpPr>
          <p:spPr>
            <a:xfrm>
              <a:off x="167640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6" name="Ellipse 2155"/>
            <p:cNvSpPr/>
            <p:nvPr/>
          </p:nvSpPr>
          <p:spPr>
            <a:xfrm>
              <a:off x="192786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7" name="Ellipse 2156"/>
            <p:cNvSpPr/>
            <p:nvPr/>
          </p:nvSpPr>
          <p:spPr>
            <a:xfrm>
              <a:off x="214884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8" name="Ellipse 2157"/>
            <p:cNvSpPr/>
            <p:nvPr/>
          </p:nvSpPr>
          <p:spPr>
            <a:xfrm>
              <a:off x="240030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9" name="Ellipse 2158"/>
            <p:cNvSpPr/>
            <p:nvPr/>
          </p:nvSpPr>
          <p:spPr>
            <a:xfrm>
              <a:off x="26365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0" name="Ellipse 2159"/>
            <p:cNvSpPr/>
            <p:nvPr/>
          </p:nvSpPr>
          <p:spPr>
            <a:xfrm>
              <a:off x="28879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1" name="Ellipse 2160"/>
            <p:cNvSpPr/>
            <p:nvPr/>
          </p:nvSpPr>
          <p:spPr>
            <a:xfrm>
              <a:off x="310896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2" name="Ellipse 2161"/>
            <p:cNvSpPr/>
            <p:nvPr/>
          </p:nvSpPr>
          <p:spPr>
            <a:xfrm>
              <a:off x="33604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3" name="Ellipse 2162"/>
            <p:cNvSpPr/>
            <p:nvPr/>
          </p:nvSpPr>
          <p:spPr>
            <a:xfrm>
              <a:off x="359664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4" name="Ellipse 2163"/>
            <p:cNvSpPr/>
            <p:nvPr/>
          </p:nvSpPr>
          <p:spPr>
            <a:xfrm>
              <a:off x="384810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5" name="Ellipse 2164"/>
            <p:cNvSpPr/>
            <p:nvPr/>
          </p:nvSpPr>
          <p:spPr>
            <a:xfrm>
              <a:off x="406908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6" name="Ellipse 2165"/>
            <p:cNvSpPr/>
            <p:nvPr/>
          </p:nvSpPr>
          <p:spPr>
            <a:xfrm>
              <a:off x="432054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7" name="Ellipse 2166"/>
            <p:cNvSpPr/>
            <p:nvPr/>
          </p:nvSpPr>
          <p:spPr>
            <a:xfrm>
              <a:off x="45262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8" name="Ellipse 2167"/>
            <p:cNvSpPr/>
            <p:nvPr/>
          </p:nvSpPr>
          <p:spPr>
            <a:xfrm>
              <a:off x="477774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9" name="Ellipse 2168"/>
            <p:cNvSpPr/>
            <p:nvPr/>
          </p:nvSpPr>
          <p:spPr>
            <a:xfrm>
              <a:off x="49987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0" name="Ellipse 2169"/>
            <p:cNvSpPr/>
            <p:nvPr/>
          </p:nvSpPr>
          <p:spPr>
            <a:xfrm>
              <a:off x="52501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1" name="Ellipse 2170"/>
            <p:cNvSpPr/>
            <p:nvPr/>
          </p:nvSpPr>
          <p:spPr>
            <a:xfrm>
              <a:off x="72390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2" name="Ellipse 2171"/>
            <p:cNvSpPr/>
            <p:nvPr/>
          </p:nvSpPr>
          <p:spPr>
            <a:xfrm>
              <a:off x="97536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3" name="Ellipse 2172"/>
            <p:cNvSpPr/>
            <p:nvPr/>
          </p:nvSpPr>
          <p:spPr>
            <a:xfrm>
              <a:off x="119634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4" name="Ellipse 2173"/>
            <p:cNvSpPr/>
            <p:nvPr/>
          </p:nvSpPr>
          <p:spPr>
            <a:xfrm>
              <a:off x="144780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5" name="Ellipse 2174"/>
            <p:cNvSpPr/>
            <p:nvPr/>
          </p:nvSpPr>
          <p:spPr>
            <a:xfrm>
              <a:off x="168402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6" name="Ellipse 2175"/>
            <p:cNvSpPr/>
            <p:nvPr/>
          </p:nvSpPr>
          <p:spPr>
            <a:xfrm>
              <a:off x="193548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7" name="Ellipse 2176"/>
            <p:cNvSpPr/>
            <p:nvPr/>
          </p:nvSpPr>
          <p:spPr>
            <a:xfrm>
              <a:off x="215646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8" name="Ellipse 2177"/>
            <p:cNvSpPr/>
            <p:nvPr/>
          </p:nvSpPr>
          <p:spPr>
            <a:xfrm>
              <a:off x="240792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9" name="Ellipse 2178"/>
            <p:cNvSpPr/>
            <p:nvPr/>
          </p:nvSpPr>
          <p:spPr>
            <a:xfrm>
              <a:off x="26441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0" name="Ellipse 2179"/>
            <p:cNvSpPr/>
            <p:nvPr/>
          </p:nvSpPr>
          <p:spPr>
            <a:xfrm>
              <a:off x="28956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1" name="Ellipse 2180"/>
            <p:cNvSpPr/>
            <p:nvPr/>
          </p:nvSpPr>
          <p:spPr>
            <a:xfrm>
              <a:off x="311658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2" name="Ellipse 2181"/>
            <p:cNvSpPr/>
            <p:nvPr/>
          </p:nvSpPr>
          <p:spPr>
            <a:xfrm>
              <a:off x="33680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3" name="Ellipse 2182"/>
            <p:cNvSpPr/>
            <p:nvPr/>
          </p:nvSpPr>
          <p:spPr>
            <a:xfrm>
              <a:off x="360426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4" name="Ellipse 2183"/>
            <p:cNvSpPr/>
            <p:nvPr/>
          </p:nvSpPr>
          <p:spPr>
            <a:xfrm>
              <a:off x="385572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5" name="Ellipse 2184"/>
            <p:cNvSpPr/>
            <p:nvPr/>
          </p:nvSpPr>
          <p:spPr>
            <a:xfrm>
              <a:off x="407670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6" name="Ellipse 2185"/>
            <p:cNvSpPr/>
            <p:nvPr/>
          </p:nvSpPr>
          <p:spPr>
            <a:xfrm>
              <a:off x="432816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7" name="Ellipse 2186"/>
            <p:cNvSpPr/>
            <p:nvPr/>
          </p:nvSpPr>
          <p:spPr>
            <a:xfrm>
              <a:off x="45339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8" name="Ellipse 2187"/>
            <p:cNvSpPr/>
            <p:nvPr/>
          </p:nvSpPr>
          <p:spPr>
            <a:xfrm>
              <a:off x="478536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9" name="Ellipse 2188"/>
            <p:cNvSpPr/>
            <p:nvPr/>
          </p:nvSpPr>
          <p:spPr>
            <a:xfrm>
              <a:off x="50063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0" name="Ellipse 2189"/>
            <p:cNvSpPr/>
            <p:nvPr/>
          </p:nvSpPr>
          <p:spPr>
            <a:xfrm>
              <a:off x="52578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1" name="Ellipse 2190"/>
            <p:cNvSpPr/>
            <p:nvPr/>
          </p:nvSpPr>
          <p:spPr>
            <a:xfrm>
              <a:off x="72390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2" name="Ellipse 2191"/>
            <p:cNvSpPr/>
            <p:nvPr/>
          </p:nvSpPr>
          <p:spPr>
            <a:xfrm>
              <a:off x="97536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3" name="Ellipse 2192"/>
            <p:cNvSpPr/>
            <p:nvPr/>
          </p:nvSpPr>
          <p:spPr>
            <a:xfrm>
              <a:off x="119634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4" name="Ellipse 2193"/>
            <p:cNvSpPr/>
            <p:nvPr/>
          </p:nvSpPr>
          <p:spPr>
            <a:xfrm>
              <a:off x="144780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5" name="Ellipse 2194"/>
            <p:cNvSpPr/>
            <p:nvPr/>
          </p:nvSpPr>
          <p:spPr>
            <a:xfrm>
              <a:off x="168402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6" name="Ellipse 2195"/>
            <p:cNvSpPr/>
            <p:nvPr/>
          </p:nvSpPr>
          <p:spPr>
            <a:xfrm>
              <a:off x="193548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7" name="Ellipse 2196"/>
            <p:cNvSpPr/>
            <p:nvPr/>
          </p:nvSpPr>
          <p:spPr>
            <a:xfrm>
              <a:off x="215646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8" name="Ellipse 2197"/>
            <p:cNvSpPr/>
            <p:nvPr/>
          </p:nvSpPr>
          <p:spPr>
            <a:xfrm>
              <a:off x="240792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9" name="Ellipse 2198"/>
            <p:cNvSpPr/>
            <p:nvPr/>
          </p:nvSpPr>
          <p:spPr>
            <a:xfrm>
              <a:off x="26441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0" name="Ellipse 2199"/>
            <p:cNvSpPr/>
            <p:nvPr/>
          </p:nvSpPr>
          <p:spPr>
            <a:xfrm>
              <a:off x="28956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1" name="Ellipse 2200"/>
            <p:cNvSpPr/>
            <p:nvPr/>
          </p:nvSpPr>
          <p:spPr>
            <a:xfrm>
              <a:off x="311658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2" name="Ellipse 2201"/>
            <p:cNvSpPr/>
            <p:nvPr/>
          </p:nvSpPr>
          <p:spPr>
            <a:xfrm>
              <a:off x="33680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3" name="Ellipse 2202"/>
            <p:cNvSpPr/>
            <p:nvPr/>
          </p:nvSpPr>
          <p:spPr>
            <a:xfrm>
              <a:off x="360426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4" name="Ellipse 2203"/>
            <p:cNvSpPr/>
            <p:nvPr/>
          </p:nvSpPr>
          <p:spPr>
            <a:xfrm>
              <a:off x="385572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5" name="Ellipse 2204"/>
            <p:cNvSpPr/>
            <p:nvPr/>
          </p:nvSpPr>
          <p:spPr>
            <a:xfrm>
              <a:off x="407670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6" name="Ellipse 2205"/>
            <p:cNvSpPr/>
            <p:nvPr/>
          </p:nvSpPr>
          <p:spPr>
            <a:xfrm>
              <a:off x="432816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7" name="Ellipse 2206"/>
            <p:cNvSpPr/>
            <p:nvPr/>
          </p:nvSpPr>
          <p:spPr>
            <a:xfrm>
              <a:off x="45339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8" name="Ellipse 2207"/>
            <p:cNvSpPr/>
            <p:nvPr/>
          </p:nvSpPr>
          <p:spPr>
            <a:xfrm>
              <a:off x="478536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9" name="Ellipse 2208"/>
            <p:cNvSpPr/>
            <p:nvPr/>
          </p:nvSpPr>
          <p:spPr>
            <a:xfrm>
              <a:off x="50063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0" name="Ellipse 2209"/>
            <p:cNvSpPr/>
            <p:nvPr/>
          </p:nvSpPr>
          <p:spPr>
            <a:xfrm>
              <a:off x="52578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1" name="Ellipse 2210"/>
            <p:cNvSpPr/>
            <p:nvPr/>
          </p:nvSpPr>
          <p:spPr>
            <a:xfrm>
              <a:off x="73152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2" name="Ellipse 2211"/>
            <p:cNvSpPr/>
            <p:nvPr/>
          </p:nvSpPr>
          <p:spPr>
            <a:xfrm>
              <a:off x="98298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3" name="Ellipse 2212"/>
            <p:cNvSpPr/>
            <p:nvPr/>
          </p:nvSpPr>
          <p:spPr>
            <a:xfrm>
              <a:off x="120396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4" name="Ellipse 2213"/>
            <p:cNvSpPr/>
            <p:nvPr/>
          </p:nvSpPr>
          <p:spPr>
            <a:xfrm>
              <a:off x="145542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5" name="Ellipse 2214"/>
            <p:cNvSpPr/>
            <p:nvPr/>
          </p:nvSpPr>
          <p:spPr>
            <a:xfrm>
              <a:off x="169164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6" name="Ellipse 2215"/>
            <p:cNvSpPr/>
            <p:nvPr/>
          </p:nvSpPr>
          <p:spPr>
            <a:xfrm>
              <a:off x="194310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7" name="Ellipse 2216"/>
            <p:cNvSpPr/>
            <p:nvPr/>
          </p:nvSpPr>
          <p:spPr>
            <a:xfrm>
              <a:off x="216408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8" name="Ellipse 2217"/>
            <p:cNvSpPr/>
            <p:nvPr/>
          </p:nvSpPr>
          <p:spPr>
            <a:xfrm>
              <a:off x="241554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9" name="Ellipse 2218"/>
            <p:cNvSpPr/>
            <p:nvPr/>
          </p:nvSpPr>
          <p:spPr>
            <a:xfrm>
              <a:off x="26517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0" name="Ellipse 2219"/>
            <p:cNvSpPr/>
            <p:nvPr/>
          </p:nvSpPr>
          <p:spPr>
            <a:xfrm>
              <a:off x="29032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1" name="Ellipse 2220"/>
            <p:cNvSpPr/>
            <p:nvPr/>
          </p:nvSpPr>
          <p:spPr>
            <a:xfrm>
              <a:off x="312420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2" name="Ellipse 2221"/>
            <p:cNvSpPr/>
            <p:nvPr/>
          </p:nvSpPr>
          <p:spPr>
            <a:xfrm>
              <a:off x="33756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3" name="Ellipse 2222"/>
            <p:cNvSpPr/>
            <p:nvPr/>
          </p:nvSpPr>
          <p:spPr>
            <a:xfrm>
              <a:off x="361188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4" name="Ellipse 2223"/>
            <p:cNvSpPr/>
            <p:nvPr/>
          </p:nvSpPr>
          <p:spPr>
            <a:xfrm>
              <a:off x="386334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5" name="Ellipse 2224"/>
            <p:cNvSpPr/>
            <p:nvPr/>
          </p:nvSpPr>
          <p:spPr>
            <a:xfrm>
              <a:off x="408432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6" name="Ellipse 2225"/>
            <p:cNvSpPr/>
            <p:nvPr/>
          </p:nvSpPr>
          <p:spPr>
            <a:xfrm>
              <a:off x="433578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7" name="Ellipse 2226"/>
            <p:cNvSpPr/>
            <p:nvPr/>
          </p:nvSpPr>
          <p:spPr>
            <a:xfrm>
              <a:off x="45415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8" name="Ellipse 2227"/>
            <p:cNvSpPr/>
            <p:nvPr/>
          </p:nvSpPr>
          <p:spPr>
            <a:xfrm>
              <a:off x="479298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9" name="Ellipse 2228"/>
            <p:cNvSpPr/>
            <p:nvPr/>
          </p:nvSpPr>
          <p:spPr>
            <a:xfrm>
              <a:off x="50139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0" name="Ellipse 2229"/>
            <p:cNvSpPr/>
            <p:nvPr/>
          </p:nvSpPr>
          <p:spPr>
            <a:xfrm>
              <a:off x="52654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1" name="Ellipse 2230"/>
            <p:cNvSpPr/>
            <p:nvPr/>
          </p:nvSpPr>
          <p:spPr>
            <a:xfrm>
              <a:off x="71628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2" name="Ellipse 2231"/>
            <p:cNvSpPr/>
            <p:nvPr/>
          </p:nvSpPr>
          <p:spPr>
            <a:xfrm>
              <a:off x="96774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3" name="Ellipse 2232"/>
            <p:cNvSpPr/>
            <p:nvPr/>
          </p:nvSpPr>
          <p:spPr>
            <a:xfrm>
              <a:off x="118872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4" name="Ellipse 2233"/>
            <p:cNvSpPr/>
            <p:nvPr/>
          </p:nvSpPr>
          <p:spPr>
            <a:xfrm>
              <a:off x="144018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5" name="Ellipse 2234"/>
            <p:cNvSpPr/>
            <p:nvPr/>
          </p:nvSpPr>
          <p:spPr>
            <a:xfrm>
              <a:off x="167640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6" name="Ellipse 2235"/>
            <p:cNvSpPr/>
            <p:nvPr/>
          </p:nvSpPr>
          <p:spPr>
            <a:xfrm>
              <a:off x="192786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7" name="Ellipse 2236"/>
            <p:cNvSpPr/>
            <p:nvPr/>
          </p:nvSpPr>
          <p:spPr>
            <a:xfrm>
              <a:off x="214884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8" name="Ellipse 2237"/>
            <p:cNvSpPr/>
            <p:nvPr/>
          </p:nvSpPr>
          <p:spPr>
            <a:xfrm>
              <a:off x="240030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9" name="Ellipse 2238"/>
            <p:cNvSpPr/>
            <p:nvPr/>
          </p:nvSpPr>
          <p:spPr>
            <a:xfrm>
              <a:off x="26365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0" name="Ellipse 2239"/>
            <p:cNvSpPr/>
            <p:nvPr/>
          </p:nvSpPr>
          <p:spPr>
            <a:xfrm>
              <a:off x="28879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1" name="Ellipse 2240"/>
            <p:cNvSpPr/>
            <p:nvPr/>
          </p:nvSpPr>
          <p:spPr>
            <a:xfrm>
              <a:off x="310896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2" name="Ellipse 2241"/>
            <p:cNvSpPr/>
            <p:nvPr/>
          </p:nvSpPr>
          <p:spPr>
            <a:xfrm>
              <a:off x="33604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3" name="Ellipse 2242"/>
            <p:cNvSpPr/>
            <p:nvPr/>
          </p:nvSpPr>
          <p:spPr>
            <a:xfrm>
              <a:off x="359664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4" name="Ellipse 2243"/>
            <p:cNvSpPr/>
            <p:nvPr/>
          </p:nvSpPr>
          <p:spPr>
            <a:xfrm>
              <a:off x="384810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5" name="Ellipse 2244"/>
            <p:cNvSpPr/>
            <p:nvPr/>
          </p:nvSpPr>
          <p:spPr>
            <a:xfrm>
              <a:off x="406908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6" name="Ellipse 2245"/>
            <p:cNvSpPr/>
            <p:nvPr/>
          </p:nvSpPr>
          <p:spPr>
            <a:xfrm>
              <a:off x="432054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7" name="Ellipse 2246"/>
            <p:cNvSpPr/>
            <p:nvPr/>
          </p:nvSpPr>
          <p:spPr>
            <a:xfrm>
              <a:off x="45262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8" name="Ellipse 2247"/>
            <p:cNvSpPr/>
            <p:nvPr/>
          </p:nvSpPr>
          <p:spPr>
            <a:xfrm>
              <a:off x="477774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9" name="Ellipse 2248"/>
            <p:cNvSpPr/>
            <p:nvPr/>
          </p:nvSpPr>
          <p:spPr>
            <a:xfrm>
              <a:off x="49987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0" name="Ellipse 2249"/>
            <p:cNvSpPr/>
            <p:nvPr/>
          </p:nvSpPr>
          <p:spPr>
            <a:xfrm>
              <a:off x="52501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1" name="Ellipse 2250"/>
            <p:cNvSpPr/>
            <p:nvPr/>
          </p:nvSpPr>
          <p:spPr>
            <a:xfrm>
              <a:off x="72390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2" name="Ellipse 2251"/>
            <p:cNvSpPr/>
            <p:nvPr/>
          </p:nvSpPr>
          <p:spPr>
            <a:xfrm>
              <a:off x="97536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3" name="Ellipse 2252"/>
            <p:cNvSpPr/>
            <p:nvPr/>
          </p:nvSpPr>
          <p:spPr>
            <a:xfrm>
              <a:off x="119634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4" name="Ellipse 2253"/>
            <p:cNvSpPr/>
            <p:nvPr/>
          </p:nvSpPr>
          <p:spPr>
            <a:xfrm>
              <a:off x="144780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5" name="Ellipse 2254"/>
            <p:cNvSpPr/>
            <p:nvPr/>
          </p:nvSpPr>
          <p:spPr>
            <a:xfrm>
              <a:off x="168402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6" name="Ellipse 2255"/>
            <p:cNvSpPr/>
            <p:nvPr/>
          </p:nvSpPr>
          <p:spPr>
            <a:xfrm>
              <a:off x="193548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7" name="Ellipse 2256"/>
            <p:cNvSpPr/>
            <p:nvPr/>
          </p:nvSpPr>
          <p:spPr>
            <a:xfrm>
              <a:off x="215646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8" name="Ellipse 2257"/>
            <p:cNvSpPr/>
            <p:nvPr/>
          </p:nvSpPr>
          <p:spPr>
            <a:xfrm>
              <a:off x="240792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9" name="Ellipse 2258"/>
            <p:cNvSpPr/>
            <p:nvPr/>
          </p:nvSpPr>
          <p:spPr>
            <a:xfrm>
              <a:off x="26441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0" name="Ellipse 2259"/>
            <p:cNvSpPr/>
            <p:nvPr/>
          </p:nvSpPr>
          <p:spPr>
            <a:xfrm>
              <a:off x="28956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1" name="Ellipse 2260"/>
            <p:cNvSpPr/>
            <p:nvPr/>
          </p:nvSpPr>
          <p:spPr>
            <a:xfrm>
              <a:off x="311658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2" name="Ellipse 2261"/>
            <p:cNvSpPr/>
            <p:nvPr/>
          </p:nvSpPr>
          <p:spPr>
            <a:xfrm>
              <a:off x="33680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3" name="Ellipse 2262"/>
            <p:cNvSpPr/>
            <p:nvPr/>
          </p:nvSpPr>
          <p:spPr>
            <a:xfrm>
              <a:off x="360426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4" name="Ellipse 2263"/>
            <p:cNvSpPr/>
            <p:nvPr/>
          </p:nvSpPr>
          <p:spPr>
            <a:xfrm>
              <a:off x="385572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5" name="Ellipse 2264"/>
            <p:cNvSpPr/>
            <p:nvPr/>
          </p:nvSpPr>
          <p:spPr>
            <a:xfrm>
              <a:off x="407670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6" name="Ellipse 2265"/>
            <p:cNvSpPr/>
            <p:nvPr/>
          </p:nvSpPr>
          <p:spPr>
            <a:xfrm>
              <a:off x="432816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7" name="Ellipse 2266"/>
            <p:cNvSpPr/>
            <p:nvPr/>
          </p:nvSpPr>
          <p:spPr>
            <a:xfrm>
              <a:off x="45339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8" name="Ellipse 2267"/>
            <p:cNvSpPr/>
            <p:nvPr/>
          </p:nvSpPr>
          <p:spPr>
            <a:xfrm>
              <a:off x="478536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9" name="Ellipse 2268"/>
            <p:cNvSpPr/>
            <p:nvPr/>
          </p:nvSpPr>
          <p:spPr>
            <a:xfrm>
              <a:off x="50063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0" name="Ellipse 2269"/>
            <p:cNvSpPr/>
            <p:nvPr/>
          </p:nvSpPr>
          <p:spPr>
            <a:xfrm>
              <a:off x="52578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1" name="Ellipse 2270"/>
            <p:cNvSpPr/>
            <p:nvPr/>
          </p:nvSpPr>
          <p:spPr>
            <a:xfrm>
              <a:off x="72390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2" name="Ellipse 2271"/>
            <p:cNvSpPr/>
            <p:nvPr/>
          </p:nvSpPr>
          <p:spPr>
            <a:xfrm>
              <a:off x="97536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3" name="Ellipse 2272"/>
            <p:cNvSpPr/>
            <p:nvPr/>
          </p:nvSpPr>
          <p:spPr>
            <a:xfrm>
              <a:off x="119634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4" name="Ellipse 2273"/>
            <p:cNvSpPr/>
            <p:nvPr/>
          </p:nvSpPr>
          <p:spPr>
            <a:xfrm>
              <a:off x="144780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5" name="Ellipse 2274"/>
            <p:cNvSpPr/>
            <p:nvPr/>
          </p:nvSpPr>
          <p:spPr>
            <a:xfrm>
              <a:off x="168402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6" name="Ellipse 2275"/>
            <p:cNvSpPr/>
            <p:nvPr/>
          </p:nvSpPr>
          <p:spPr>
            <a:xfrm>
              <a:off x="193548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7" name="Ellipse 2276"/>
            <p:cNvSpPr/>
            <p:nvPr/>
          </p:nvSpPr>
          <p:spPr>
            <a:xfrm>
              <a:off x="215646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8" name="Ellipse 2277"/>
            <p:cNvSpPr/>
            <p:nvPr/>
          </p:nvSpPr>
          <p:spPr>
            <a:xfrm>
              <a:off x="240792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9" name="Ellipse 2278"/>
            <p:cNvSpPr/>
            <p:nvPr/>
          </p:nvSpPr>
          <p:spPr>
            <a:xfrm>
              <a:off x="26441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0" name="Ellipse 2279"/>
            <p:cNvSpPr/>
            <p:nvPr/>
          </p:nvSpPr>
          <p:spPr>
            <a:xfrm>
              <a:off x="28956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1" name="Ellipse 2280"/>
            <p:cNvSpPr/>
            <p:nvPr/>
          </p:nvSpPr>
          <p:spPr>
            <a:xfrm>
              <a:off x="311658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2" name="Ellipse 2281"/>
            <p:cNvSpPr/>
            <p:nvPr/>
          </p:nvSpPr>
          <p:spPr>
            <a:xfrm>
              <a:off x="33680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3" name="Ellipse 2282"/>
            <p:cNvSpPr/>
            <p:nvPr/>
          </p:nvSpPr>
          <p:spPr>
            <a:xfrm>
              <a:off x="360426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4" name="Ellipse 2283"/>
            <p:cNvSpPr/>
            <p:nvPr/>
          </p:nvSpPr>
          <p:spPr>
            <a:xfrm>
              <a:off x="385572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5" name="Ellipse 2284"/>
            <p:cNvSpPr/>
            <p:nvPr/>
          </p:nvSpPr>
          <p:spPr>
            <a:xfrm>
              <a:off x="407670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6" name="Ellipse 2285"/>
            <p:cNvSpPr/>
            <p:nvPr/>
          </p:nvSpPr>
          <p:spPr>
            <a:xfrm>
              <a:off x="432816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7" name="Ellipse 2286"/>
            <p:cNvSpPr/>
            <p:nvPr/>
          </p:nvSpPr>
          <p:spPr>
            <a:xfrm>
              <a:off x="45339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8" name="Ellipse 2287"/>
            <p:cNvSpPr/>
            <p:nvPr/>
          </p:nvSpPr>
          <p:spPr>
            <a:xfrm>
              <a:off x="478536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9" name="Ellipse 2288"/>
            <p:cNvSpPr/>
            <p:nvPr/>
          </p:nvSpPr>
          <p:spPr>
            <a:xfrm>
              <a:off x="50063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0" name="Ellipse 2289"/>
            <p:cNvSpPr/>
            <p:nvPr/>
          </p:nvSpPr>
          <p:spPr>
            <a:xfrm>
              <a:off x="52578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1" name="Ellipse 2290"/>
            <p:cNvSpPr/>
            <p:nvPr/>
          </p:nvSpPr>
          <p:spPr>
            <a:xfrm>
              <a:off x="73152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2" name="Ellipse 2291"/>
            <p:cNvSpPr/>
            <p:nvPr/>
          </p:nvSpPr>
          <p:spPr>
            <a:xfrm>
              <a:off x="98298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3" name="Ellipse 2292"/>
            <p:cNvSpPr/>
            <p:nvPr/>
          </p:nvSpPr>
          <p:spPr>
            <a:xfrm>
              <a:off x="120396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4" name="Ellipse 2293"/>
            <p:cNvSpPr/>
            <p:nvPr/>
          </p:nvSpPr>
          <p:spPr>
            <a:xfrm>
              <a:off x="145542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5" name="Ellipse 2294"/>
            <p:cNvSpPr/>
            <p:nvPr/>
          </p:nvSpPr>
          <p:spPr>
            <a:xfrm>
              <a:off x="169164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6" name="Ellipse 2295"/>
            <p:cNvSpPr/>
            <p:nvPr/>
          </p:nvSpPr>
          <p:spPr>
            <a:xfrm>
              <a:off x="194310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7" name="Ellipse 2296"/>
            <p:cNvSpPr/>
            <p:nvPr/>
          </p:nvSpPr>
          <p:spPr>
            <a:xfrm>
              <a:off x="216408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8" name="Ellipse 2297"/>
            <p:cNvSpPr/>
            <p:nvPr/>
          </p:nvSpPr>
          <p:spPr>
            <a:xfrm>
              <a:off x="241554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9" name="Ellipse 2298"/>
            <p:cNvSpPr/>
            <p:nvPr/>
          </p:nvSpPr>
          <p:spPr>
            <a:xfrm>
              <a:off x="26517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0" name="Ellipse 2299"/>
            <p:cNvSpPr/>
            <p:nvPr/>
          </p:nvSpPr>
          <p:spPr>
            <a:xfrm>
              <a:off x="29032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1" name="Ellipse 2300"/>
            <p:cNvSpPr/>
            <p:nvPr/>
          </p:nvSpPr>
          <p:spPr>
            <a:xfrm>
              <a:off x="312420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2" name="Ellipse 2301"/>
            <p:cNvSpPr/>
            <p:nvPr/>
          </p:nvSpPr>
          <p:spPr>
            <a:xfrm>
              <a:off x="33756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3" name="Ellipse 2302"/>
            <p:cNvSpPr/>
            <p:nvPr/>
          </p:nvSpPr>
          <p:spPr>
            <a:xfrm>
              <a:off x="361188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4" name="Ellipse 2303"/>
            <p:cNvSpPr/>
            <p:nvPr/>
          </p:nvSpPr>
          <p:spPr>
            <a:xfrm>
              <a:off x="386334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5" name="Ellipse 2304"/>
            <p:cNvSpPr/>
            <p:nvPr/>
          </p:nvSpPr>
          <p:spPr>
            <a:xfrm>
              <a:off x="408432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6" name="Ellipse 2305"/>
            <p:cNvSpPr/>
            <p:nvPr/>
          </p:nvSpPr>
          <p:spPr>
            <a:xfrm>
              <a:off x="433578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7" name="Ellipse 2306"/>
            <p:cNvSpPr/>
            <p:nvPr/>
          </p:nvSpPr>
          <p:spPr>
            <a:xfrm>
              <a:off x="45415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8" name="Ellipse 2307"/>
            <p:cNvSpPr/>
            <p:nvPr/>
          </p:nvSpPr>
          <p:spPr>
            <a:xfrm>
              <a:off x="479298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9" name="Ellipse 2308"/>
            <p:cNvSpPr/>
            <p:nvPr/>
          </p:nvSpPr>
          <p:spPr>
            <a:xfrm>
              <a:off x="50139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0" name="Ellipse 2309"/>
            <p:cNvSpPr/>
            <p:nvPr/>
          </p:nvSpPr>
          <p:spPr>
            <a:xfrm>
              <a:off x="52654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311" name="Image 23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314" y="864686"/>
            <a:ext cx="4770625" cy="4787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33CFF8-108C-40E5-928A-BBBFFB793348}"/>
              </a:ext>
            </a:extLst>
          </p:cNvPr>
          <p:cNvSpPr txBox="1"/>
          <p:nvPr/>
        </p:nvSpPr>
        <p:spPr>
          <a:xfrm>
            <a:off x="96751" y="5711491"/>
            <a:ext cx="13067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Échantillon </a:t>
            </a:r>
          </a:p>
        </p:txBody>
      </p:sp>
      <p:sp>
        <p:nvSpPr>
          <p:cNvPr id="1283" name="ZoneTexte 1282">
            <a:extLst>
              <a:ext uri="{FF2B5EF4-FFF2-40B4-BE49-F238E27FC236}">
                <a16:creationId xmlns:a16="http://schemas.microsoft.com/office/drawing/2014/main" id="{F133CFF8-108C-40E5-928A-BBBFFB793348}"/>
              </a:ext>
            </a:extLst>
          </p:cNvPr>
          <p:cNvSpPr txBox="1"/>
          <p:nvPr/>
        </p:nvSpPr>
        <p:spPr>
          <a:xfrm>
            <a:off x="6318714" y="5508716"/>
            <a:ext cx="7232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Écran</a:t>
            </a:r>
          </a:p>
        </p:txBody>
      </p:sp>
    </p:spTree>
    <p:extLst>
      <p:ext uri="{BB962C8B-B14F-4D97-AF65-F5344CB8AC3E}">
        <p14:creationId xmlns:p14="http://schemas.microsoft.com/office/powerpoint/2010/main" val="182716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" name="Image 16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079" y="3253241"/>
            <a:ext cx="2864637" cy="2665551"/>
          </a:xfrm>
          <a:prstGeom prst="rect">
            <a:avLst/>
          </a:prstGeom>
          <a:ln w="38100">
            <a:noFill/>
          </a:ln>
        </p:spPr>
      </p:pic>
      <p:grpSp>
        <p:nvGrpSpPr>
          <p:cNvPr id="1622" name="Groupe 1621"/>
          <p:cNvGrpSpPr/>
          <p:nvPr/>
        </p:nvGrpSpPr>
        <p:grpSpPr>
          <a:xfrm>
            <a:off x="441739" y="3272899"/>
            <a:ext cx="2652802" cy="2652802"/>
            <a:chOff x="379675" y="1110148"/>
            <a:chExt cx="5246202" cy="5246202"/>
          </a:xfrm>
        </p:grpSpPr>
        <p:pic>
          <p:nvPicPr>
            <p:cNvPr id="1624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75" y="1110148"/>
              <a:ext cx="5246202" cy="524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5" name="Ellipse 1624"/>
            <p:cNvSpPr/>
            <p:nvPr/>
          </p:nvSpPr>
          <p:spPr>
            <a:xfrm>
              <a:off x="7162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6" name="Ellipse 1625"/>
            <p:cNvSpPr/>
            <p:nvPr/>
          </p:nvSpPr>
          <p:spPr>
            <a:xfrm>
              <a:off x="96774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7" name="Ellipse 1626"/>
            <p:cNvSpPr/>
            <p:nvPr/>
          </p:nvSpPr>
          <p:spPr>
            <a:xfrm>
              <a:off x="118872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8" name="Ellipse 1627"/>
            <p:cNvSpPr/>
            <p:nvPr/>
          </p:nvSpPr>
          <p:spPr>
            <a:xfrm>
              <a:off x="14401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9" name="Ellipse 1628"/>
            <p:cNvSpPr/>
            <p:nvPr/>
          </p:nvSpPr>
          <p:spPr>
            <a:xfrm>
              <a:off x="16764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0" name="Ellipse 1629"/>
            <p:cNvSpPr/>
            <p:nvPr/>
          </p:nvSpPr>
          <p:spPr>
            <a:xfrm>
              <a:off x="19278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1" name="Ellipse 1630"/>
            <p:cNvSpPr/>
            <p:nvPr/>
          </p:nvSpPr>
          <p:spPr>
            <a:xfrm>
              <a:off x="21488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2" name="Ellipse 1631"/>
            <p:cNvSpPr/>
            <p:nvPr/>
          </p:nvSpPr>
          <p:spPr>
            <a:xfrm>
              <a:off x="24003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3" name="Ellipse 1632"/>
            <p:cNvSpPr/>
            <p:nvPr/>
          </p:nvSpPr>
          <p:spPr>
            <a:xfrm>
              <a:off x="26365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4" name="Ellipse 1633"/>
            <p:cNvSpPr/>
            <p:nvPr/>
          </p:nvSpPr>
          <p:spPr>
            <a:xfrm>
              <a:off x="28879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5" name="Ellipse 1634"/>
            <p:cNvSpPr/>
            <p:nvPr/>
          </p:nvSpPr>
          <p:spPr>
            <a:xfrm>
              <a:off x="31089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6" name="Ellipse 1635"/>
            <p:cNvSpPr/>
            <p:nvPr/>
          </p:nvSpPr>
          <p:spPr>
            <a:xfrm>
              <a:off x="33604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7" name="Ellipse 1636"/>
            <p:cNvSpPr/>
            <p:nvPr/>
          </p:nvSpPr>
          <p:spPr>
            <a:xfrm>
              <a:off x="35966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8" name="Ellipse 1637"/>
            <p:cNvSpPr/>
            <p:nvPr/>
          </p:nvSpPr>
          <p:spPr>
            <a:xfrm>
              <a:off x="384810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9" name="Ellipse 1638"/>
            <p:cNvSpPr/>
            <p:nvPr/>
          </p:nvSpPr>
          <p:spPr>
            <a:xfrm>
              <a:off x="406908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0" name="Ellipse 1639"/>
            <p:cNvSpPr/>
            <p:nvPr/>
          </p:nvSpPr>
          <p:spPr>
            <a:xfrm>
              <a:off x="43205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1" name="Ellipse 1640"/>
            <p:cNvSpPr/>
            <p:nvPr/>
          </p:nvSpPr>
          <p:spPr>
            <a:xfrm>
              <a:off x="45262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2" name="Ellipse 1641"/>
            <p:cNvSpPr/>
            <p:nvPr/>
          </p:nvSpPr>
          <p:spPr>
            <a:xfrm>
              <a:off x="47777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3" name="Ellipse 1642"/>
            <p:cNvSpPr/>
            <p:nvPr/>
          </p:nvSpPr>
          <p:spPr>
            <a:xfrm>
              <a:off x="49987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4" name="Ellipse 1643"/>
            <p:cNvSpPr/>
            <p:nvPr/>
          </p:nvSpPr>
          <p:spPr>
            <a:xfrm>
              <a:off x="52501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5" name="Ellipse 1644"/>
            <p:cNvSpPr/>
            <p:nvPr/>
          </p:nvSpPr>
          <p:spPr>
            <a:xfrm>
              <a:off x="72390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6" name="Ellipse 1645"/>
            <p:cNvSpPr/>
            <p:nvPr/>
          </p:nvSpPr>
          <p:spPr>
            <a:xfrm>
              <a:off x="97536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7" name="Ellipse 1646"/>
            <p:cNvSpPr/>
            <p:nvPr/>
          </p:nvSpPr>
          <p:spPr>
            <a:xfrm>
              <a:off x="119634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8" name="Ellipse 1647"/>
            <p:cNvSpPr/>
            <p:nvPr/>
          </p:nvSpPr>
          <p:spPr>
            <a:xfrm>
              <a:off x="144780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9" name="Ellipse 1648"/>
            <p:cNvSpPr/>
            <p:nvPr/>
          </p:nvSpPr>
          <p:spPr>
            <a:xfrm>
              <a:off x="168402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0" name="Ellipse 1649"/>
            <p:cNvSpPr/>
            <p:nvPr/>
          </p:nvSpPr>
          <p:spPr>
            <a:xfrm>
              <a:off x="193548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1" name="Ellipse 1650"/>
            <p:cNvSpPr/>
            <p:nvPr/>
          </p:nvSpPr>
          <p:spPr>
            <a:xfrm>
              <a:off x="215646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2" name="Ellipse 1651"/>
            <p:cNvSpPr/>
            <p:nvPr/>
          </p:nvSpPr>
          <p:spPr>
            <a:xfrm>
              <a:off x="240792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3" name="Ellipse 1652"/>
            <p:cNvSpPr/>
            <p:nvPr/>
          </p:nvSpPr>
          <p:spPr>
            <a:xfrm>
              <a:off x="26441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4" name="Ellipse 1653"/>
            <p:cNvSpPr/>
            <p:nvPr/>
          </p:nvSpPr>
          <p:spPr>
            <a:xfrm>
              <a:off x="28956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5" name="Ellipse 1654"/>
            <p:cNvSpPr/>
            <p:nvPr/>
          </p:nvSpPr>
          <p:spPr>
            <a:xfrm>
              <a:off x="311658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6" name="Ellipse 1655"/>
            <p:cNvSpPr/>
            <p:nvPr/>
          </p:nvSpPr>
          <p:spPr>
            <a:xfrm>
              <a:off x="33680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7" name="Ellipse 1656"/>
            <p:cNvSpPr/>
            <p:nvPr/>
          </p:nvSpPr>
          <p:spPr>
            <a:xfrm>
              <a:off x="36042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8" name="Ellipse 1657"/>
            <p:cNvSpPr/>
            <p:nvPr/>
          </p:nvSpPr>
          <p:spPr>
            <a:xfrm>
              <a:off x="385572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9" name="Ellipse 1658"/>
            <p:cNvSpPr/>
            <p:nvPr/>
          </p:nvSpPr>
          <p:spPr>
            <a:xfrm>
              <a:off x="407670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0" name="Ellipse 1659"/>
            <p:cNvSpPr/>
            <p:nvPr/>
          </p:nvSpPr>
          <p:spPr>
            <a:xfrm>
              <a:off x="43281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1" name="Ellipse 1660"/>
            <p:cNvSpPr/>
            <p:nvPr/>
          </p:nvSpPr>
          <p:spPr>
            <a:xfrm>
              <a:off x="45339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2" name="Ellipse 1661"/>
            <p:cNvSpPr/>
            <p:nvPr/>
          </p:nvSpPr>
          <p:spPr>
            <a:xfrm>
              <a:off x="478536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3" name="Ellipse 1662"/>
            <p:cNvSpPr/>
            <p:nvPr/>
          </p:nvSpPr>
          <p:spPr>
            <a:xfrm>
              <a:off x="50063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4" name="Ellipse 1663"/>
            <p:cNvSpPr/>
            <p:nvPr/>
          </p:nvSpPr>
          <p:spPr>
            <a:xfrm>
              <a:off x="52578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5" name="Ellipse 1664"/>
            <p:cNvSpPr/>
            <p:nvPr/>
          </p:nvSpPr>
          <p:spPr>
            <a:xfrm>
              <a:off x="72390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6" name="Ellipse 1665"/>
            <p:cNvSpPr/>
            <p:nvPr/>
          </p:nvSpPr>
          <p:spPr>
            <a:xfrm>
              <a:off x="97536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7" name="Ellipse 1666"/>
            <p:cNvSpPr/>
            <p:nvPr/>
          </p:nvSpPr>
          <p:spPr>
            <a:xfrm>
              <a:off x="119634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8" name="Ellipse 1667"/>
            <p:cNvSpPr/>
            <p:nvPr/>
          </p:nvSpPr>
          <p:spPr>
            <a:xfrm>
              <a:off x="144780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9" name="Ellipse 1668"/>
            <p:cNvSpPr/>
            <p:nvPr/>
          </p:nvSpPr>
          <p:spPr>
            <a:xfrm>
              <a:off x="168402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0" name="Ellipse 1669"/>
            <p:cNvSpPr/>
            <p:nvPr/>
          </p:nvSpPr>
          <p:spPr>
            <a:xfrm>
              <a:off x="193548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1" name="Ellipse 1670"/>
            <p:cNvSpPr/>
            <p:nvPr/>
          </p:nvSpPr>
          <p:spPr>
            <a:xfrm>
              <a:off x="215646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2" name="Ellipse 1671"/>
            <p:cNvSpPr/>
            <p:nvPr/>
          </p:nvSpPr>
          <p:spPr>
            <a:xfrm>
              <a:off x="240792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3" name="Ellipse 1672"/>
            <p:cNvSpPr/>
            <p:nvPr/>
          </p:nvSpPr>
          <p:spPr>
            <a:xfrm>
              <a:off x="26441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4" name="Ellipse 1673"/>
            <p:cNvSpPr/>
            <p:nvPr/>
          </p:nvSpPr>
          <p:spPr>
            <a:xfrm>
              <a:off x="28956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5" name="Ellipse 1674"/>
            <p:cNvSpPr/>
            <p:nvPr/>
          </p:nvSpPr>
          <p:spPr>
            <a:xfrm>
              <a:off x="311658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6" name="Ellipse 1675"/>
            <p:cNvSpPr/>
            <p:nvPr/>
          </p:nvSpPr>
          <p:spPr>
            <a:xfrm>
              <a:off x="33680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7" name="Ellipse 1676"/>
            <p:cNvSpPr/>
            <p:nvPr/>
          </p:nvSpPr>
          <p:spPr>
            <a:xfrm>
              <a:off x="360426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8" name="Ellipse 1677"/>
            <p:cNvSpPr/>
            <p:nvPr/>
          </p:nvSpPr>
          <p:spPr>
            <a:xfrm>
              <a:off x="385572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9" name="Ellipse 1678"/>
            <p:cNvSpPr/>
            <p:nvPr/>
          </p:nvSpPr>
          <p:spPr>
            <a:xfrm>
              <a:off x="407670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0" name="Ellipse 1679"/>
            <p:cNvSpPr/>
            <p:nvPr/>
          </p:nvSpPr>
          <p:spPr>
            <a:xfrm>
              <a:off x="432816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1" name="Ellipse 1680"/>
            <p:cNvSpPr/>
            <p:nvPr/>
          </p:nvSpPr>
          <p:spPr>
            <a:xfrm>
              <a:off x="45339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2" name="Ellipse 1681"/>
            <p:cNvSpPr/>
            <p:nvPr/>
          </p:nvSpPr>
          <p:spPr>
            <a:xfrm>
              <a:off x="478536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3" name="Ellipse 1682"/>
            <p:cNvSpPr/>
            <p:nvPr/>
          </p:nvSpPr>
          <p:spPr>
            <a:xfrm>
              <a:off x="50063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4" name="Ellipse 1683"/>
            <p:cNvSpPr/>
            <p:nvPr/>
          </p:nvSpPr>
          <p:spPr>
            <a:xfrm>
              <a:off x="52578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5" name="Ellipse 1684"/>
            <p:cNvSpPr/>
            <p:nvPr/>
          </p:nvSpPr>
          <p:spPr>
            <a:xfrm>
              <a:off x="73152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6" name="Ellipse 1685"/>
            <p:cNvSpPr/>
            <p:nvPr/>
          </p:nvSpPr>
          <p:spPr>
            <a:xfrm>
              <a:off x="98298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7" name="Ellipse 1686"/>
            <p:cNvSpPr/>
            <p:nvPr/>
          </p:nvSpPr>
          <p:spPr>
            <a:xfrm>
              <a:off x="120396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8" name="Ellipse 1687"/>
            <p:cNvSpPr/>
            <p:nvPr/>
          </p:nvSpPr>
          <p:spPr>
            <a:xfrm>
              <a:off x="145542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9" name="Ellipse 1688"/>
            <p:cNvSpPr/>
            <p:nvPr/>
          </p:nvSpPr>
          <p:spPr>
            <a:xfrm>
              <a:off x="169164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0" name="Ellipse 1689"/>
            <p:cNvSpPr/>
            <p:nvPr/>
          </p:nvSpPr>
          <p:spPr>
            <a:xfrm>
              <a:off x="194310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1" name="Ellipse 1690"/>
            <p:cNvSpPr/>
            <p:nvPr/>
          </p:nvSpPr>
          <p:spPr>
            <a:xfrm>
              <a:off x="216408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2" name="Ellipse 1691"/>
            <p:cNvSpPr/>
            <p:nvPr/>
          </p:nvSpPr>
          <p:spPr>
            <a:xfrm>
              <a:off x="241554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3" name="Ellipse 1692"/>
            <p:cNvSpPr/>
            <p:nvPr/>
          </p:nvSpPr>
          <p:spPr>
            <a:xfrm>
              <a:off x="26517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4" name="Ellipse 1693"/>
            <p:cNvSpPr/>
            <p:nvPr/>
          </p:nvSpPr>
          <p:spPr>
            <a:xfrm>
              <a:off x="29032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5" name="Ellipse 1694"/>
            <p:cNvSpPr/>
            <p:nvPr/>
          </p:nvSpPr>
          <p:spPr>
            <a:xfrm>
              <a:off x="312420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6" name="Ellipse 1695"/>
            <p:cNvSpPr/>
            <p:nvPr/>
          </p:nvSpPr>
          <p:spPr>
            <a:xfrm>
              <a:off x="33756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7" name="Ellipse 1696"/>
            <p:cNvSpPr/>
            <p:nvPr/>
          </p:nvSpPr>
          <p:spPr>
            <a:xfrm>
              <a:off x="361188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8" name="Ellipse 1697"/>
            <p:cNvSpPr/>
            <p:nvPr/>
          </p:nvSpPr>
          <p:spPr>
            <a:xfrm>
              <a:off x="386334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9" name="Ellipse 1698"/>
            <p:cNvSpPr/>
            <p:nvPr/>
          </p:nvSpPr>
          <p:spPr>
            <a:xfrm>
              <a:off x="408432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0" name="Ellipse 1699"/>
            <p:cNvSpPr/>
            <p:nvPr/>
          </p:nvSpPr>
          <p:spPr>
            <a:xfrm>
              <a:off x="433578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1" name="Ellipse 1700"/>
            <p:cNvSpPr/>
            <p:nvPr/>
          </p:nvSpPr>
          <p:spPr>
            <a:xfrm>
              <a:off x="45415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2" name="Ellipse 1701"/>
            <p:cNvSpPr/>
            <p:nvPr/>
          </p:nvSpPr>
          <p:spPr>
            <a:xfrm>
              <a:off x="479298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3" name="Ellipse 1702"/>
            <p:cNvSpPr/>
            <p:nvPr/>
          </p:nvSpPr>
          <p:spPr>
            <a:xfrm>
              <a:off x="50139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4" name="Ellipse 1703"/>
            <p:cNvSpPr/>
            <p:nvPr/>
          </p:nvSpPr>
          <p:spPr>
            <a:xfrm>
              <a:off x="52654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5" name="Ellipse 1704"/>
            <p:cNvSpPr/>
            <p:nvPr/>
          </p:nvSpPr>
          <p:spPr>
            <a:xfrm>
              <a:off x="72390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6" name="Ellipse 1705"/>
            <p:cNvSpPr/>
            <p:nvPr/>
          </p:nvSpPr>
          <p:spPr>
            <a:xfrm>
              <a:off x="97536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7" name="Ellipse 1706"/>
            <p:cNvSpPr/>
            <p:nvPr/>
          </p:nvSpPr>
          <p:spPr>
            <a:xfrm>
              <a:off x="119634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8" name="Ellipse 1707"/>
            <p:cNvSpPr/>
            <p:nvPr/>
          </p:nvSpPr>
          <p:spPr>
            <a:xfrm>
              <a:off x="144780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9" name="Ellipse 1708"/>
            <p:cNvSpPr/>
            <p:nvPr/>
          </p:nvSpPr>
          <p:spPr>
            <a:xfrm>
              <a:off x="168402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0" name="Ellipse 1709"/>
            <p:cNvSpPr/>
            <p:nvPr/>
          </p:nvSpPr>
          <p:spPr>
            <a:xfrm>
              <a:off x="193548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1" name="Ellipse 1710"/>
            <p:cNvSpPr/>
            <p:nvPr/>
          </p:nvSpPr>
          <p:spPr>
            <a:xfrm>
              <a:off x="215646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2" name="Ellipse 1711"/>
            <p:cNvSpPr/>
            <p:nvPr/>
          </p:nvSpPr>
          <p:spPr>
            <a:xfrm>
              <a:off x="240792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3" name="Ellipse 1712"/>
            <p:cNvSpPr/>
            <p:nvPr/>
          </p:nvSpPr>
          <p:spPr>
            <a:xfrm>
              <a:off x="26441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4" name="Ellipse 1713"/>
            <p:cNvSpPr/>
            <p:nvPr/>
          </p:nvSpPr>
          <p:spPr>
            <a:xfrm>
              <a:off x="28956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5" name="Ellipse 1714"/>
            <p:cNvSpPr/>
            <p:nvPr/>
          </p:nvSpPr>
          <p:spPr>
            <a:xfrm>
              <a:off x="311658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6" name="Ellipse 1715"/>
            <p:cNvSpPr/>
            <p:nvPr/>
          </p:nvSpPr>
          <p:spPr>
            <a:xfrm>
              <a:off x="33680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7" name="Ellipse 1716"/>
            <p:cNvSpPr/>
            <p:nvPr/>
          </p:nvSpPr>
          <p:spPr>
            <a:xfrm>
              <a:off x="360426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8" name="Ellipse 1717"/>
            <p:cNvSpPr/>
            <p:nvPr/>
          </p:nvSpPr>
          <p:spPr>
            <a:xfrm>
              <a:off x="385572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9" name="Ellipse 1718"/>
            <p:cNvSpPr/>
            <p:nvPr/>
          </p:nvSpPr>
          <p:spPr>
            <a:xfrm>
              <a:off x="407670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0" name="Ellipse 1719"/>
            <p:cNvSpPr/>
            <p:nvPr/>
          </p:nvSpPr>
          <p:spPr>
            <a:xfrm>
              <a:off x="432816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1" name="Ellipse 1720"/>
            <p:cNvSpPr/>
            <p:nvPr/>
          </p:nvSpPr>
          <p:spPr>
            <a:xfrm>
              <a:off x="45339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2" name="Ellipse 1721"/>
            <p:cNvSpPr/>
            <p:nvPr/>
          </p:nvSpPr>
          <p:spPr>
            <a:xfrm>
              <a:off x="478536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3" name="Ellipse 1722"/>
            <p:cNvSpPr/>
            <p:nvPr/>
          </p:nvSpPr>
          <p:spPr>
            <a:xfrm>
              <a:off x="50063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4" name="Ellipse 1723"/>
            <p:cNvSpPr/>
            <p:nvPr/>
          </p:nvSpPr>
          <p:spPr>
            <a:xfrm>
              <a:off x="52578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5" name="Ellipse 1724"/>
            <p:cNvSpPr/>
            <p:nvPr/>
          </p:nvSpPr>
          <p:spPr>
            <a:xfrm>
              <a:off x="73152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6" name="Ellipse 1725"/>
            <p:cNvSpPr/>
            <p:nvPr/>
          </p:nvSpPr>
          <p:spPr>
            <a:xfrm>
              <a:off x="98298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7" name="Ellipse 1726"/>
            <p:cNvSpPr/>
            <p:nvPr/>
          </p:nvSpPr>
          <p:spPr>
            <a:xfrm>
              <a:off x="120396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8" name="Ellipse 1727"/>
            <p:cNvSpPr/>
            <p:nvPr/>
          </p:nvSpPr>
          <p:spPr>
            <a:xfrm>
              <a:off x="145542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9" name="Ellipse 1728"/>
            <p:cNvSpPr/>
            <p:nvPr/>
          </p:nvSpPr>
          <p:spPr>
            <a:xfrm>
              <a:off x="169164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0" name="Ellipse 1729"/>
            <p:cNvSpPr/>
            <p:nvPr/>
          </p:nvSpPr>
          <p:spPr>
            <a:xfrm>
              <a:off x="194310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1" name="Ellipse 1730"/>
            <p:cNvSpPr/>
            <p:nvPr/>
          </p:nvSpPr>
          <p:spPr>
            <a:xfrm>
              <a:off x="216408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2" name="Ellipse 1731"/>
            <p:cNvSpPr/>
            <p:nvPr/>
          </p:nvSpPr>
          <p:spPr>
            <a:xfrm>
              <a:off x="241554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3" name="Ellipse 1732"/>
            <p:cNvSpPr/>
            <p:nvPr/>
          </p:nvSpPr>
          <p:spPr>
            <a:xfrm>
              <a:off x="26517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4" name="Ellipse 1733"/>
            <p:cNvSpPr/>
            <p:nvPr/>
          </p:nvSpPr>
          <p:spPr>
            <a:xfrm>
              <a:off x="29032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5" name="Ellipse 1734"/>
            <p:cNvSpPr/>
            <p:nvPr/>
          </p:nvSpPr>
          <p:spPr>
            <a:xfrm>
              <a:off x="312420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6" name="Ellipse 1735"/>
            <p:cNvSpPr/>
            <p:nvPr/>
          </p:nvSpPr>
          <p:spPr>
            <a:xfrm>
              <a:off x="33756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7" name="Ellipse 1736"/>
            <p:cNvSpPr/>
            <p:nvPr/>
          </p:nvSpPr>
          <p:spPr>
            <a:xfrm>
              <a:off x="361188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8" name="Ellipse 1737"/>
            <p:cNvSpPr/>
            <p:nvPr/>
          </p:nvSpPr>
          <p:spPr>
            <a:xfrm>
              <a:off x="386334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9" name="Ellipse 1738"/>
            <p:cNvSpPr/>
            <p:nvPr/>
          </p:nvSpPr>
          <p:spPr>
            <a:xfrm>
              <a:off x="408432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0" name="Ellipse 1739"/>
            <p:cNvSpPr/>
            <p:nvPr/>
          </p:nvSpPr>
          <p:spPr>
            <a:xfrm>
              <a:off x="433578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1" name="Ellipse 1740"/>
            <p:cNvSpPr/>
            <p:nvPr/>
          </p:nvSpPr>
          <p:spPr>
            <a:xfrm>
              <a:off x="45415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2" name="Ellipse 1741"/>
            <p:cNvSpPr/>
            <p:nvPr/>
          </p:nvSpPr>
          <p:spPr>
            <a:xfrm>
              <a:off x="479298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3" name="Ellipse 1742"/>
            <p:cNvSpPr/>
            <p:nvPr/>
          </p:nvSpPr>
          <p:spPr>
            <a:xfrm>
              <a:off x="50139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4" name="Ellipse 1743"/>
            <p:cNvSpPr/>
            <p:nvPr/>
          </p:nvSpPr>
          <p:spPr>
            <a:xfrm>
              <a:off x="52654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5" name="Ellipse 1744"/>
            <p:cNvSpPr/>
            <p:nvPr/>
          </p:nvSpPr>
          <p:spPr>
            <a:xfrm>
              <a:off x="73152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6" name="Ellipse 1745"/>
            <p:cNvSpPr/>
            <p:nvPr/>
          </p:nvSpPr>
          <p:spPr>
            <a:xfrm>
              <a:off x="98298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7" name="Ellipse 1746"/>
            <p:cNvSpPr/>
            <p:nvPr/>
          </p:nvSpPr>
          <p:spPr>
            <a:xfrm>
              <a:off x="120396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8" name="Ellipse 1747"/>
            <p:cNvSpPr/>
            <p:nvPr/>
          </p:nvSpPr>
          <p:spPr>
            <a:xfrm>
              <a:off x="145542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9" name="Ellipse 1748"/>
            <p:cNvSpPr/>
            <p:nvPr/>
          </p:nvSpPr>
          <p:spPr>
            <a:xfrm>
              <a:off x="169164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0" name="Ellipse 1749"/>
            <p:cNvSpPr/>
            <p:nvPr/>
          </p:nvSpPr>
          <p:spPr>
            <a:xfrm>
              <a:off x="194310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1" name="Ellipse 1750"/>
            <p:cNvSpPr/>
            <p:nvPr/>
          </p:nvSpPr>
          <p:spPr>
            <a:xfrm>
              <a:off x="216408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2" name="Ellipse 1751"/>
            <p:cNvSpPr/>
            <p:nvPr/>
          </p:nvSpPr>
          <p:spPr>
            <a:xfrm>
              <a:off x="241554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3" name="Ellipse 1752"/>
            <p:cNvSpPr/>
            <p:nvPr/>
          </p:nvSpPr>
          <p:spPr>
            <a:xfrm>
              <a:off x="26517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4" name="Ellipse 1753"/>
            <p:cNvSpPr/>
            <p:nvPr/>
          </p:nvSpPr>
          <p:spPr>
            <a:xfrm>
              <a:off x="29032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5" name="Ellipse 1754"/>
            <p:cNvSpPr/>
            <p:nvPr/>
          </p:nvSpPr>
          <p:spPr>
            <a:xfrm>
              <a:off x="312420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6" name="Ellipse 1755"/>
            <p:cNvSpPr/>
            <p:nvPr/>
          </p:nvSpPr>
          <p:spPr>
            <a:xfrm>
              <a:off x="33756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7" name="Ellipse 1756"/>
            <p:cNvSpPr/>
            <p:nvPr/>
          </p:nvSpPr>
          <p:spPr>
            <a:xfrm>
              <a:off x="361188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8" name="Ellipse 1757"/>
            <p:cNvSpPr/>
            <p:nvPr/>
          </p:nvSpPr>
          <p:spPr>
            <a:xfrm>
              <a:off x="386334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9" name="Ellipse 1758"/>
            <p:cNvSpPr/>
            <p:nvPr/>
          </p:nvSpPr>
          <p:spPr>
            <a:xfrm>
              <a:off x="408432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0" name="Ellipse 1759"/>
            <p:cNvSpPr/>
            <p:nvPr/>
          </p:nvSpPr>
          <p:spPr>
            <a:xfrm>
              <a:off x="433578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1" name="Ellipse 1760"/>
            <p:cNvSpPr/>
            <p:nvPr/>
          </p:nvSpPr>
          <p:spPr>
            <a:xfrm>
              <a:off x="45415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2" name="Ellipse 1761"/>
            <p:cNvSpPr/>
            <p:nvPr/>
          </p:nvSpPr>
          <p:spPr>
            <a:xfrm>
              <a:off x="479298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3" name="Ellipse 1762"/>
            <p:cNvSpPr/>
            <p:nvPr/>
          </p:nvSpPr>
          <p:spPr>
            <a:xfrm>
              <a:off x="50139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4" name="Ellipse 1763"/>
            <p:cNvSpPr/>
            <p:nvPr/>
          </p:nvSpPr>
          <p:spPr>
            <a:xfrm>
              <a:off x="52654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5" name="Ellipse 1764"/>
            <p:cNvSpPr/>
            <p:nvPr/>
          </p:nvSpPr>
          <p:spPr>
            <a:xfrm>
              <a:off x="72390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6" name="Ellipse 1765"/>
            <p:cNvSpPr/>
            <p:nvPr/>
          </p:nvSpPr>
          <p:spPr>
            <a:xfrm>
              <a:off x="97536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7" name="Ellipse 1766"/>
            <p:cNvSpPr/>
            <p:nvPr/>
          </p:nvSpPr>
          <p:spPr>
            <a:xfrm>
              <a:off x="119634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8" name="Ellipse 1767"/>
            <p:cNvSpPr/>
            <p:nvPr/>
          </p:nvSpPr>
          <p:spPr>
            <a:xfrm>
              <a:off x="144780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9" name="Ellipse 1768"/>
            <p:cNvSpPr/>
            <p:nvPr/>
          </p:nvSpPr>
          <p:spPr>
            <a:xfrm>
              <a:off x="168402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0" name="Ellipse 1769"/>
            <p:cNvSpPr/>
            <p:nvPr/>
          </p:nvSpPr>
          <p:spPr>
            <a:xfrm>
              <a:off x="193548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1" name="Ellipse 1770"/>
            <p:cNvSpPr/>
            <p:nvPr/>
          </p:nvSpPr>
          <p:spPr>
            <a:xfrm>
              <a:off x="215646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2" name="Ellipse 1771"/>
            <p:cNvSpPr/>
            <p:nvPr/>
          </p:nvSpPr>
          <p:spPr>
            <a:xfrm>
              <a:off x="240792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3" name="Ellipse 1772"/>
            <p:cNvSpPr/>
            <p:nvPr/>
          </p:nvSpPr>
          <p:spPr>
            <a:xfrm>
              <a:off x="26441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4" name="Ellipse 1773"/>
            <p:cNvSpPr/>
            <p:nvPr/>
          </p:nvSpPr>
          <p:spPr>
            <a:xfrm>
              <a:off x="28956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5" name="Ellipse 1774"/>
            <p:cNvSpPr/>
            <p:nvPr/>
          </p:nvSpPr>
          <p:spPr>
            <a:xfrm>
              <a:off x="311658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6" name="Ellipse 1775"/>
            <p:cNvSpPr/>
            <p:nvPr/>
          </p:nvSpPr>
          <p:spPr>
            <a:xfrm>
              <a:off x="33680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7" name="Ellipse 1776"/>
            <p:cNvSpPr/>
            <p:nvPr/>
          </p:nvSpPr>
          <p:spPr>
            <a:xfrm>
              <a:off x="360426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8" name="Ellipse 1777"/>
            <p:cNvSpPr/>
            <p:nvPr/>
          </p:nvSpPr>
          <p:spPr>
            <a:xfrm>
              <a:off x="385572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9" name="Ellipse 1778"/>
            <p:cNvSpPr/>
            <p:nvPr/>
          </p:nvSpPr>
          <p:spPr>
            <a:xfrm>
              <a:off x="407670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0" name="Ellipse 1779"/>
            <p:cNvSpPr/>
            <p:nvPr/>
          </p:nvSpPr>
          <p:spPr>
            <a:xfrm>
              <a:off x="432816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1" name="Ellipse 1780"/>
            <p:cNvSpPr/>
            <p:nvPr/>
          </p:nvSpPr>
          <p:spPr>
            <a:xfrm>
              <a:off x="45339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2" name="Ellipse 1781"/>
            <p:cNvSpPr/>
            <p:nvPr/>
          </p:nvSpPr>
          <p:spPr>
            <a:xfrm>
              <a:off x="478536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3" name="Ellipse 1782"/>
            <p:cNvSpPr/>
            <p:nvPr/>
          </p:nvSpPr>
          <p:spPr>
            <a:xfrm>
              <a:off x="50063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4" name="Ellipse 1783"/>
            <p:cNvSpPr/>
            <p:nvPr/>
          </p:nvSpPr>
          <p:spPr>
            <a:xfrm>
              <a:off x="52578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5" name="Ellipse 1784"/>
            <p:cNvSpPr/>
            <p:nvPr/>
          </p:nvSpPr>
          <p:spPr>
            <a:xfrm>
              <a:off x="73251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6" name="Ellipse 1785"/>
            <p:cNvSpPr/>
            <p:nvPr/>
          </p:nvSpPr>
          <p:spPr>
            <a:xfrm>
              <a:off x="98397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7" name="Ellipse 1786"/>
            <p:cNvSpPr/>
            <p:nvPr/>
          </p:nvSpPr>
          <p:spPr>
            <a:xfrm>
              <a:off x="120495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8" name="Ellipse 1787"/>
            <p:cNvSpPr/>
            <p:nvPr/>
          </p:nvSpPr>
          <p:spPr>
            <a:xfrm>
              <a:off x="145641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9" name="Ellipse 1788"/>
            <p:cNvSpPr/>
            <p:nvPr/>
          </p:nvSpPr>
          <p:spPr>
            <a:xfrm>
              <a:off x="169263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0" name="Ellipse 1789"/>
            <p:cNvSpPr/>
            <p:nvPr/>
          </p:nvSpPr>
          <p:spPr>
            <a:xfrm>
              <a:off x="194409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1" name="Ellipse 1790"/>
            <p:cNvSpPr/>
            <p:nvPr/>
          </p:nvSpPr>
          <p:spPr>
            <a:xfrm>
              <a:off x="216507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2" name="Ellipse 1791"/>
            <p:cNvSpPr/>
            <p:nvPr/>
          </p:nvSpPr>
          <p:spPr>
            <a:xfrm>
              <a:off x="241653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3" name="Ellipse 1792"/>
            <p:cNvSpPr/>
            <p:nvPr/>
          </p:nvSpPr>
          <p:spPr>
            <a:xfrm>
              <a:off x="26527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4" name="Ellipse 1793"/>
            <p:cNvSpPr/>
            <p:nvPr/>
          </p:nvSpPr>
          <p:spPr>
            <a:xfrm>
              <a:off x="29042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5" name="Ellipse 1794"/>
            <p:cNvSpPr/>
            <p:nvPr/>
          </p:nvSpPr>
          <p:spPr>
            <a:xfrm>
              <a:off x="312519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6" name="Ellipse 1795"/>
            <p:cNvSpPr/>
            <p:nvPr/>
          </p:nvSpPr>
          <p:spPr>
            <a:xfrm>
              <a:off x="33766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7" name="Ellipse 1796"/>
            <p:cNvSpPr/>
            <p:nvPr/>
          </p:nvSpPr>
          <p:spPr>
            <a:xfrm>
              <a:off x="361287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8" name="Ellipse 1797"/>
            <p:cNvSpPr/>
            <p:nvPr/>
          </p:nvSpPr>
          <p:spPr>
            <a:xfrm>
              <a:off x="386433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9" name="Ellipse 1798"/>
            <p:cNvSpPr/>
            <p:nvPr/>
          </p:nvSpPr>
          <p:spPr>
            <a:xfrm>
              <a:off x="408531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0" name="Ellipse 1799"/>
            <p:cNvSpPr/>
            <p:nvPr/>
          </p:nvSpPr>
          <p:spPr>
            <a:xfrm>
              <a:off x="433677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1" name="Ellipse 1800"/>
            <p:cNvSpPr/>
            <p:nvPr/>
          </p:nvSpPr>
          <p:spPr>
            <a:xfrm>
              <a:off x="45425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2" name="Ellipse 1801"/>
            <p:cNvSpPr/>
            <p:nvPr/>
          </p:nvSpPr>
          <p:spPr>
            <a:xfrm>
              <a:off x="479397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3" name="Ellipse 1802"/>
            <p:cNvSpPr/>
            <p:nvPr/>
          </p:nvSpPr>
          <p:spPr>
            <a:xfrm>
              <a:off x="50149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4" name="Ellipse 1803"/>
            <p:cNvSpPr/>
            <p:nvPr/>
          </p:nvSpPr>
          <p:spPr>
            <a:xfrm>
              <a:off x="52664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5" name="Ellipse 1804"/>
            <p:cNvSpPr/>
            <p:nvPr/>
          </p:nvSpPr>
          <p:spPr>
            <a:xfrm>
              <a:off x="71628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6" name="Ellipse 1805"/>
            <p:cNvSpPr/>
            <p:nvPr/>
          </p:nvSpPr>
          <p:spPr>
            <a:xfrm>
              <a:off x="96774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7" name="Ellipse 1806"/>
            <p:cNvSpPr/>
            <p:nvPr/>
          </p:nvSpPr>
          <p:spPr>
            <a:xfrm>
              <a:off x="118872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8" name="Ellipse 1807"/>
            <p:cNvSpPr/>
            <p:nvPr/>
          </p:nvSpPr>
          <p:spPr>
            <a:xfrm>
              <a:off x="144018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9" name="Ellipse 1808"/>
            <p:cNvSpPr/>
            <p:nvPr/>
          </p:nvSpPr>
          <p:spPr>
            <a:xfrm>
              <a:off x="167640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0" name="Ellipse 1809"/>
            <p:cNvSpPr/>
            <p:nvPr/>
          </p:nvSpPr>
          <p:spPr>
            <a:xfrm>
              <a:off x="192786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1" name="Ellipse 1810"/>
            <p:cNvSpPr/>
            <p:nvPr/>
          </p:nvSpPr>
          <p:spPr>
            <a:xfrm>
              <a:off x="214884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2" name="Ellipse 1811"/>
            <p:cNvSpPr/>
            <p:nvPr/>
          </p:nvSpPr>
          <p:spPr>
            <a:xfrm>
              <a:off x="240030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3" name="Ellipse 1812"/>
            <p:cNvSpPr/>
            <p:nvPr/>
          </p:nvSpPr>
          <p:spPr>
            <a:xfrm>
              <a:off x="26365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4" name="Ellipse 1813"/>
            <p:cNvSpPr/>
            <p:nvPr/>
          </p:nvSpPr>
          <p:spPr>
            <a:xfrm>
              <a:off x="28879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5" name="Ellipse 1814"/>
            <p:cNvSpPr/>
            <p:nvPr/>
          </p:nvSpPr>
          <p:spPr>
            <a:xfrm>
              <a:off x="310896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6" name="Ellipse 1815"/>
            <p:cNvSpPr/>
            <p:nvPr/>
          </p:nvSpPr>
          <p:spPr>
            <a:xfrm>
              <a:off x="33604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7" name="Ellipse 1816"/>
            <p:cNvSpPr/>
            <p:nvPr/>
          </p:nvSpPr>
          <p:spPr>
            <a:xfrm>
              <a:off x="359664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8" name="Ellipse 1817"/>
            <p:cNvSpPr/>
            <p:nvPr/>
          </p:nvSpPr>
          <p:spPr>
            <a:xfrm>
              <a:off x="384810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9" name="Ellipse 1818"/>
            <p:cNvSpPr/>
            <p:nvPr/>
          </p:nvSpPr>
          <p:spPr>
            <a:xfrm>
              <a:off x="406908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0" name="Ellipse 1819"/>
            <p:cNvSpPr/>
            <p:nvPr/>
          </p:nvSpPr>
          <p:spPr>
            <a:xfrm>
              <a:off x="432054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1" name="Ellipse 1820"/>
            <p:cNvSpPr/>
            <p:nvPr/>
          </p:nvSpPr>
          <p:spPr>
            <a:xfrm>
              <a:off x="45262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2" name="Ellipse 1821"/>
            <p:cNvSpPr/>
            <p:nvPr/>
          </p:nvSpPr>
          <p:spPr>
            <a:xfrm>
              <a:off x="477774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3" name="Ellipse 1822"/>
            <p:cNvSpPr/>
            <p:nvPr/>
          </p:nvSpPr>
          <p:spPr>
            <a:xfrm>
              <a:off x="49987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4" name="Ellipse 1823"/>
            <p:cNvSpPr/>
            <p:nvPr/>
          </p:nvSpPr>
          <p:spPr>
            <a:xfrm>
              <a:off x="52501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5" name="Ellipse 1824"/>
            <p:cNvSpPr/>
            <p:nvPr/>
          </p:nvSpPr>
          <p:spPr>
            <a:xfrm>
              <a:off x="71628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6" name="Ellipse 1825"/>
            <p:cNvSpPr/>
            <p:nvPr/>
          </p:nvSpPr>
          <p:spPr>
            <a:xfrm>
              <a:off x="96774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7" name="Ellipse 1826"/>
            <p:cNvSpPr/>
            <p:nvPr/>
          </p:nvSpPr>
          <p:spPr>
            <a:xfrm>
              <a:off x="118872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8" name="Ellipse 1827"/>
            <p:cNvSpPr/>
            <p:nvPr/>
          </p:nvSpPr>
          <p:spPr>
            <a:xfrm>
              <a:off x="144018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9" name="Ellipse 1828"/>
            <p:cNvSpPr/>
            <p:nvPr/>
          </p:nvSpPr>
          <p:spPr>
            <a:xfrm>
              <a:off x="167640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0" name="Ellipse 1829"/>
            <p:cNvSpPr/>
            <p:nvPr/>
          </p:nvSpPr>
          <p:spPr>
            <a:xfrm>
              <a:off x="192786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1" name="Ellipse 1830"/>
            <p:cNvSpPr/>
            <p:nvPr/>
          </p:nvSpPr>
          <p:spPr>
            <a:xfrm>
              <a:off x="214884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2" name="Ellipse 1831"/>
            <p:cNvSpPr/>
            <p:nvPr/>
          </p:nvSpPr>
          <p:spPr>
            <a:xfrm>
              <a:off x="240030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3" name="Ellipse 1832"/>
            <p:cNvSpPr/>
            <p:nvPr/>
          </p:nvSpPr>
          <p:spPr>
            <a:xfrm>
              <a:off x="26365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4" name="Ellipse 1833"/>
            <p:cNvSpPr/>
            <p:nvPr/>
          </p:nvSpPr>
          <p:spPr>
            <a:xfrm>
              <a:off x="28879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5" name="Ellipse 1834"/>
            <p:cNvSpPr/>
            <p:nvPr/>
          </p:nvSpPr>
          <p:spPr>
            <a:xfrm>
              <a:off x="310896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6" name="Ellipse 1835"/>
            <p:cNvSpPr/>
            <p:nvPr/>
          </p:nvSpPr>
          <p:spPr>
            <a:xfrm>
              <a:off x="33604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7" name="Ellipse 1836"/>
            <p:cNvSpPr/>
            <p:nvPr/>
          </p:nvSpPr>
          <p:spPr>
            <a:xfrm>
              <a:off x="359664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8" name="Ellipse 1837"/>
            <p:cNvSpPr/>
            <p:nvPr/>
          </p:nvSpPr>
          <p:spPr>
            <a:xfrm>
              <a:off x="384810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9" name="Ellipse 1838"/>
            <p:cNvSpPr/>
            <p:nvPr/>
          </p:nvSpPr>
          <p:spPr>
            <a:xfrm>
              <a:off x="406908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0" name="Ellipse 1839"/>
            <p:cNvSpPr/>
            <p:nvPr/>
          </p:nvSpPr>
          <p:spPr>
            <a:xfrm>
              <a:off x="432054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1" name="Ellipse 1840"/>
            <p:cNvSpPr/>
            <p:nvPr/>
          </p:nvSpPr>
          <p:spPr>
            <a:xfrm>
              <a:off x="45262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2" name="Ellipse 1841"/>
            <p:cNvSpPr/>
            <p:nvPr/>
          </p:nvSpPr>
          <p:spPr>
            <a:xfrm>
              <a:off x="477774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3" name="Ellipse 1842"/>
            <p:cNvSpPr/>
            <p:nvPr/>
          </p:nvSpPr>
          <p:spPr>
            <a:xfrm>
              <a:off x="49987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4" name="Ellipse 1843"/>
            <p:cNvSpPr/>
            <p:nvPr/>
          </p:nvSpPr>
          <p:spPr>
            <a:xfrm>
              <a:off x="52501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5" name="Ellipse 1844"/>
            <p:cNvSpPr/>
            <p:nvPr/>
          </p:nvSpPr>
          <p:spPr>
            <a:xfrm>
              <a:off x="72390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6" name="Ellipse 1845"/>
            <p:cNvSpPr/>
            <p:nvPr/>
          </p:nvSpPr>
          <p:spPr>
            <a:xfrm>
              <a:off x="97536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7" name="Ellipse 1846"/>
            <p:cNvSpPr/>
            <p:nvPr/>
          </p:nvSpPr>
          <p:spPr>
            <a:xfrm>
              <a:off x="119634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8" name="Ellipse 1847"/>
            <p:cNvSpPr/>
            <p:nvPr/>
          </p:nvSpPr>
          <p:spPr>
            <a:xfrm>
              <a:off x="144780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9" name="Ellipse 1848"/>
            <p:cNvSpPr/>
            <p:nvPr/>
          </p:nvSpPr>
          <p:spPr>
            <a:xfrm>
              <a:off x="168402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0" name="Ellipse 1849"/>
            <p:cNvSpPr/>
            <p:nvPr/>
          </p:nvSpPr>
          <p:spPr>
            <a:xfrm>
              <a:off x="193548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1" name="Ellipse 1850"/>
            <p:cNvSpPr/>
            <p:nvPr/>
          </p:nvSpPr>
          <p:spPr>
            <a:xfrm>
              <a:off x="215646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2" name="Ellipse 1851"/>
            <p:cNvSpPr/>
            <p:nvPr/>
          </p:nvSpPr>
          <p:spPr>
            <a:xfrm>
              <a:off x="240792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3" name="Ellipse 1852"/>
            <p:cNvSpPr/>
            <p:nvPr/>
          </p:nvSpPr>
          <p:spPr>
            <a:xfrm>
              <a:off x="26441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4" name="Ellipse 1853"/>
            <p:cNvSpPr/>
            <p:nvPr/>
          </p:nvSpPr>
          <p:spPr>
            <a:xfrm>
              <a:off x="28956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5" name="Ellipse 1854"/>
            <p:cNvSpPr/>
            <p:nvPr/>
          </p:nvSpPr>
          <p:spPr>
            <a:xfrm>
              <a:off x="311658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6" name="Ellipse 1855"/>
            <p:cNvSpPr/>
            <p:nvPr/>
          </p:nvSpPr>
          <p:spPr>
            <a:xfrm>
              <a:off x="33680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7" name="Ellipse 1856"/>
            <p:cNvSpPr/>
            <p:nvPr/>
          </p:nvSpPr>
          <p:spPr>
            <a:xfrm>
              <a:off x="360426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8" name="Ellipse 1857"/>
            <p:cNvSpPr/>
            <p:nvPr/>
          </p:nvSpPr>
          <p:spPr>
            <a:xfrm>
              <a:off x="385572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9" name="Ellipse 1858"/>
            <p:cNvSpPr/>
            <p:nvPr/>
          </p:nvSpPr>
          <p:spPr>
            <a:xfrm>
              <a:off x="407670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0" name="Ellipse 1859"/>
            <p:cNvSpPr/>
            <p:nvPr/>
          </p:nvSpPr>
          <p:spPr>
            <a:xfrm>
              <a:off x="432816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1" name="Ellipse 1860"/>
            <p:cNvSpPr/>
            <p:nvPr/>
          </p:nvSpPr>
          <p:spPr>
            <a:xfrm>
              <a:off x="45339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2" name="Ellipse 1861"/>
            <p:cNvSpPr/>
            <p:nvPr/>
          </p:nvSpPr>
          <p:spPr>
            <a:xfrm>
              <a:off x="478536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3" name="Ellipse 1862"/>
            <p:cNvSpPr/>
            <p:nvPr/>
          </p:nvSpPr>
          <p:spPr>
            <a:xfrm>
              <a:off x="50063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4" name="Ellipse 1863"/>
            <p:cNvSpPr/>
            <p:nvPr/>
          </p:nvSpPr>
          <p:spPr>
            <a:xfrm>
              <a:off x="52578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5" name="Ellipse 1864"/>
            <p:cNvSpPr/>
            <p:nvPr/>
          </p:nvSpPr>
          <p:spPr>
            <a:xfrm>
              <a:off x="71628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6" name="Ellipse 1865"/>
            <p:cNvSpPr/>
            <p:nvPr/>
          </p:nvSpPr>
          <p:spPr>
            <a:xfrm>
              <a:off x="96774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7" name="Ellipse 1866"/>
            <p:cNvSpPr/>
            <p:nvPr/>
          </p:nvSpPr>
          <p:spPr>
            <a:xfrm>
              <a:off x="118872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8" name="Ellipse 1867"/>
            <p:cNvSpPr/>
            <p:nvPr/>
          </p:nvSpPr>
          <p:spPr>
            <a:xfrm>
              <a:off x="144018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9" name="Ellipse 1868"/>
            <p:cNvSpPr/>
            <p:nvPr/>
          </p:nvSpPr>
          <p:spPr>
            <a:xfrm>
              <a:off x="167640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0" name="Ellipse 1869"/>
            <p:cNvSpPr/>
            <p:nvPr/>
          </p:nvSpPr>
          <p:spPr>
            <a:xfrm>
              <a:off x="192786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1" name="Ellipse 1870"/>
            <p:cNvSpPr/>
            <p:nvPr/>
          </p:nvSpPr>
          <p:spPr>
            <a:xfrm>
              <a:off x="214884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2" name="Ellipse 1871"/>
            <p:cNvSpPr/>
            <p:nvPr/>
          </p:nvSpPr>
          <p:spPr>
            <a:xfrm>
              <a:off x="240030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3" name="Ellipse 1872"/>
            <p:cNvSpPr/>
            <p:nvPr/>
          </p:nvSpPr>
          <p:spPr>
            <a:xfrm>
              <a:off x="26365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4" name="Ellipse 1873"/>
            <p:cNvSpPr/>
            <p:nvPr/>
          </p:nvSpPr>
          <p:spPr>
            <a:xfrm>
              <a:off x="28879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5" name="Ellipse 1874"/>
            <p:cNvSpPr/>
            <p:nvPr/>
          </p:nvSpPr>
          <p:spPr>
            <a:xfrm>
              <a:off x="310896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6" name="Ellipse 1875"/>
            <p:cNvSpPr/>
            <p:nvPr/>
          </p:nvSpPr>
          <p:spPr>
            <a:xfrm>
              <a:off x="33604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7" name="Ellipse 1876"/>
            <p:cNvSpPr/>
            <p:nvPr/>
          </p:nvSpPr>
          <p:spPr>
            <a:xfrm>
              <a:off x="359664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8" name="Ellipse 1877"/>
            <p:cNvSpPr/>
            <p:nvPr/>
          </p:nvSpPr>
          <p:spPr>
            <a:xfrm>
              <a:off x="384810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9" name="Ellipse 1878"/>
            <p:cNvSpPr/>
            <p:nvPr/>
          </p:nvSpPr>
          <p:spPr>
            <a:xfrm>
              <a:off x="406908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0" name="Ellipse 1879"/>
            <p:cNvSpPr/>
            <p:nvPr/>
          </p:nvSpPr>
          <p:spPr>
            <a:xfrm>
              <a:off x="432054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1" name="Ellipse 1880"/>
            <p:cNvSpPr/>
            <p:nvPr/>
          </p:nvSpPr>
          <p:spPr>
            <a:xfrm>
              <a:off x="45262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2" name="Ellipse 1881"/>
            <p:cNvSpPr/>
            <p:nvPr/>
          </p:nvSpPr>
          <p:spPr>
            <a:xfrm>
              <a:off x="477774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3" name="Ellipse 1882"/>
            <p:cNvSpPr/>
            <p:nvPr/>
          </p:nvSpPr>
          <p:spPr>
            <a:xfrm>
              <a:off x="49987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4" name="Ellipse 1883"/>
            <p:cNvSpPr/>
            <p:nvPr/>
          </p:nvSpPr>
          <p:spPr>
            <a:xfrm>
              <a:off x="52501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5" name="Ellipse 1884"/>
            <p:cNvSpPr/>
            <p:nvPr/>
          </p:nvSpPr>
          <p:spPr>
            <a:xfrm>
              <a:off x="72390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6" name="Ellipse 1885"/>
            <p:cNvSpPr/>
            <p:nvPr/>
          </p:nvSpPr>
          <p:spPr>
            <a:xfrm>
              <a:off x="97536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7" name="Ellipse 1886"/>
            <p:cNvSpPr/>
            <p:nvPr/>
          </p:nvSpPr>
          <p:spPr>
            <a:xfrm>
              <a:off x="119634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8" name="Ellipse 1887"/>
            <p:cNvSpPr/>
            <p:nvPr/>
          </p:nvSpPr>
          <p:spPr>
            <a:xfrm>
              <a:off x="144780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9" name="Ellipse 1888"/>
            <p:cNvSpPr/>
            <p:nvPr/>
          </p:nvSpPr>
          <p:spPr>
            <a:xfrm>
              <a:off x="168402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0" name="Ellipse 1889"/>
            <p:cNvSpPr/>
            <p:nvPr/>
          </p:nvSpPr>
          <p:spPr>
            <a:xfrm>
              <a:off x="193548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1" name="Ellipse 1890"/>
            <p:cNvSpPr/>
            <p:nvPr/>
          </p:nvSpPr>
          <p:spPr>
            <a:xfrm>
              <a:off x="215646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2" name="Ellipse 1891"/>
            <p:cNvSpPr/>
            <p:nvPr/>
          </p:nvSpPr>
          <p:spPr>
            <a:xfrm>
              <a:off x="240792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3" name="Ellipse 1892"/>
            <p:cNvSpPr/>
            <p:nvPr/>
          </p:nvSpPr>
          <p:spPr>
            <a:xfrm>
              <a:off x="26441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4" name="Ellipse 1893"/>
            <p:cNvSpPr/>
            <p:nvPr/>
          </p:nvSpPr>
          <p:spPr>
            <a:xfrm>
              <a:off x="28956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5" name="Ellipse 1894"/>
            <p:cNvSpPr/>
            <p:nvPr/>
          </p:nvSpPr>
          <p:spPr>
            <a:xfrm>
              <a:off x="311658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6" name="Ellipse 1895"/>
            <p:cNvSpPr/>
            <p:nvPr/>
          </p:nvSpPr>
          <p:spPr>
            <a:xfrm>
              <a:off x="33680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7" name="Ellipse 1896"/>
            <p:cNvSpPr/>
            <p:nvPr/>
          </p:nvSpPr>
          <p:spPr>
            <a:xfrm>
              <a:off x="360426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8" name="Ellipse 1897"/>
            <p:cNvSpPr/>
            <p:nvPr/>
          </p:nvSpPr>
          <p:spPr>
            <a:xfrm>
              <a:off x="385572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9" name="Ellipse 1898"/>
            <p:cNvSpPr/>
            <p:nvPr/>
          </p:nvSpPr>
          <p:spPr>
            <a:xfrm>
              <a:off x="407670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0" name="Ellipse 1899"/>
            <p:cNvSpPr/>
            <p:nvPr/>
          </p:nvSpPr>
          <p:spPr>
            <a:xfrm>
              <a:off x="432816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1" name="Ellipse 1900"/>
            <p:cNvSpPr/>
            <p:nvPr/>
          </p:nvSpPr>
          <p:spPr>
            <a:xfrm>
              <a:off x="45339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2" name="Ellipse 1901"/>
            <p:cNvSpPr/>
            <p:nvPr/>
          </p:nvSpPr>
          <p:spPr>
            <a:xfrm>
              <a:off x="478536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3" name="Ellipse 1902"/>
            <p:cNvSpPr/>
            <p:nvPr/>
          </p:nvSpPr>
          <p:spPr>
            <a:xfrm>
              <a:off x="50063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4" name="Ellipse 1903"/>
            <p:cNvSpPr/>
            <p:nvPr/>
          </p:nvSpPr>
          <p:spPr>
            <a:xfrm>
              <a:off x="52578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5" name="Ellipse 1904"/>
            <p:cNvSpPr/>
            <p:nvPr/>
          </p:nvSpPr>
          <p:spPr>
            <a:xfrm>
              <a:off x="72390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6" name="Ellipse 1905"/>
            <p:cNvSpPr/>
            <p:nvPr/>
          </p:nvSpPr>
          <p:spPr>
            <a:xfrm>
              <a:off x="97536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7" name="Ellipse 1906"/>
            <p:cNvSpPr/>
            <p:nvPr/>
          </p:nvSpPr>
          <p:spPr>
            <a:xfrm>
              <a:off x="119634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8" name="Ellipse 1907"/>
            <p:cNvSpPr/>
            <p:nvPr/>
          </p:nvSpPr>
          <p:spPr>
            <a:xfrm>
              <a:off x="144780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9" name="Ellipse 1908"/>
            <p:cNvSpPr/>
            <p:nvPr/>
          </p:nvSpPr>
          <p:spPr>
            <a:xfrm>
              <a:off x="168402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0" name="Ellipse 1909"/>
            <p:cNvSpPr/>
            <p:nvPr/>
          </p:nvSpPr>
          <p:spPr>
            <a:xfrm>
              <a:off x="193548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1" name="Ellipse 1910"/>
            <p:cNvSpPr/>
            <p:nvPr/>
          </p:nvSpPr>
          <p:spPr>
            <a:xfrm>
              <a:off x="215646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2" name="Ellipse 1911"/>
            <p:cNvSpPr/>
            <p:nvPr/>
          </p:nvSpPr>
          <p:spPr>
            <a:xfrm>
              <a:off x="240792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3" name="Ellipse 1912"/>
            <p:cNvSpPr/>
            <p:nvPr/>
          </p:nvSpPr>
          <p:spPr>
            <a:xfrm>
              <a:off x="26441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4" name="Ellipse 1913"/>
            <p:cNvSpPr/>
            <p:nvPr/>
          </p:nvSpPr>
          <p:spPr>
            <a:xfrm>
              <a:off x="28956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5" name="Ellipse 1914"/>
            <p:cNvSpPr/>
            <p:nvPr/>
          </p:nvSpPr>
          <p:spPr>
            <a:xfrm>
              <a:off x="311658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6" name="Ellipse 1915"/>
            <p:cNvSpPr/>
            <p:nvPr/>
          </p:nvSpPr>
          <p:spPr>
            <a:xfrm>
              <a:off x="33680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7" name="Ellipse 1916"/>
            <p:cNvSpPr/>
            <p:nvPr/>
          </p:nvSpPr>
          <p:spPr>
            <a:xfrm>
              <a:off x="360426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8" name="Ellipse 1917"/>
            <p:cNvSpPr/>
            <p:nvPr/>
          </p:nvSpPr>
          <p:spPr>
            <a:xfrm>
              <a:off x="385572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9" name="Ellipse 1918"/>
            <p:cNvSpPr/>
            <p:nvPr/>
          </p:nvSpPr>
          <p:spPr>
            <a:xfrm>
              <a:off x="407670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0" name="Ellipse 1919"/>
            <p:cNvSpPr/>
            <p:nvPr/>
          </p:nvSpPr>
          <p:spPr>
            <a:xfrm>
              <a:off x="432816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1" name="Ellipse 1920"/>
            <p:cNvSpPr/>
            <p:nvPr/>
          </p:nvSpPr>
          <p:spPr>
            <a:xfrm>
              <a:off x="45339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2" name="Ellipse 1921"/>
            <p:cNvSpPr/>
            <p:nvPr/>
          </p:nvSpPr>
          <p:spPr>
            <a:xfrm>
              <a:off x="478536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3" name="Ellipse 1922"/>
            <p:cNvSpPr/>
            <p:nvPr/>
          </p:nvSpPr>
          <p:spPr>
            <a:xfrm>
              <a:off x="50063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4" name="Ellipse 1923"/>
            <p:cNvSpPr/>
            <p:nvPr/>
          </p:nvSpPr>
          <p:spPr>
            <a:xfrm>
              <a:off x="52578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5" name="Ellipse 1924"/>
            <p:cNvSpPr/>
            <p:nvPr/>
          </p:nvSpPr>
          <p:spPr>
            <a:xfrm>
              <a:off x="73152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6" name="Ellipse 1925"/>
            <p:cNvSpPr/>
            <p:nvPr/>
          </p:nvSpPr>
          <p:spPr>
            <a:xfrm>
              <a:off x="98298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7" name="Ellipse 1926"/>
            <p:cNvSpPr/>
            <p:nvPr/>
          </p:nvSpPr>
          <p:spPr>
            <a:xfrm>
              <a:off x="120396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8" name="Ellipse 1927"/>
            <p:cNvSpPr/>
            <p:nvPr/>
          </p:nvSpPr>
          <p:spPr>
            <a:xfrm>
              <a:off x="145542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9" name="Ellipse 1928"/>
            <p:cNvSpPr/>
            <p:nvPr/>
          </p:nvSpPr>
          <p:spPr>
            <a:xfrm>
              <a:off x="169164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0" name="Ellipse 1929"/>
            <p:cNvSpPr/>
            <p:nvPr/>
          </p:nvSpPr>
          <p:spPr>
            <a:xfrm>
              <a:off x="194310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1" name="Ellipse 1930"/>
            <p:cNvSpPr/>
            <p:nvPr/>
          </p:nvSpPr>
          <p:spPr>
            <a:xfrm>
              <a:off x="216408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2" name="Ellipse 1931"/>
            <p:cNvSpPr/>
            <p:nvPr/>
          </p:nvSpPr>
          <p:spPr>
            <a:xfrm>
              <a:off x="241554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3" name="Ellipse 1932"/>
            <p:cNvSpPr/>
            <p:nvPr/>
          </p:nvSpPr>
          <p:spPr>
            <a:xfrm>
              <a:off x="26517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4" name="Ellipse 1933"/>
            <p:cNvSpPr/>
            <p:nvPr/>
          </p:nvSpPr>
          <p:spPr>
            <a:xfrm>
              <a:off x="29032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5" name="Ellipse 1934"/>
            <p:cNvSpPr/>
            <p:nvPr/>
          </p:nvSpPr>
          <p:spPr>
            <a:xfrm>
              <a:off x="312420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6" name="Ellipse 1935"/>
            <p:cNvSpPr/>
            <p:nvPr/>
          </p:nvSpPr>
          <p:spPr>
            <a:xfrm>
              <a:off x="33756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7" name="Ellipse 1936"/>
            <p:cNvSpPr/>
            <p:nvPr/>
          </p:nvSpPr>
          <p:spPr>
            <a:xfrm>
              <a:off x="361188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8" name="Ellipse 1937"/>
            <p:cNvSpPr/>
            <p:nvPr/>
          </p:nvSpPr>
          <p:spPr>
            <a:xfrm>
              <a:off x="386334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9" name="Ellipse 1938"/>
            <p:cNvSpPr/>
            <p:nvPr/>
          </p:nvSpPr>
          <p:spPr>
            <a:xfrm>
              <a:off x="408432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0" name="Ellipse 1939"/>
            <p:cNvSpPr/>
            <p:nvPr/>
          </p:nvSpPr>
          <p:spPr>
            <a:xfrm>
              <a:off x="433578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1" name="Ellipse 1940"/>
            <p:cNvSpPr/>
            <p:nvPr/>
          </p:nvSpPr>
          <p:spPr>
            <a:xfrm>
              <a:off x="45415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2" name="Ellipse 1941"/>
            <p:cNvSpPr/>
            <p:nvPr/>
          </p:nvSpPr>
          <p:spPr>
            <a:xfrm>
              <a:off x="479298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3" name="Ellipse 1942"/>
            <p:cNvSpPr/>
            <p:nvPr/>
          </p:nvSpPr>
          <p:spPr>
            <a:xfrm>
              <a:off x="50139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4" name="Ellipse 1943"/>
            <p:cNvSpPr/>
            <p:nvPr/>
          </p:nvSpPr>
          <p:spPr>
            <a:xfrm>
              <a:off x="52654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5" name="Ellipse 1944"/>
            <p:cNvSpPr/>
            <p:nvPr/>
          </p:nvSpPr>
          <p:spPr>
            <a:xfrm>
              <a:off x="71628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6" name="Ellipse 1945"/>
            <p:cNvSpPr/>
            <p:nvPr/>
          </p:nvSpPr>
          <p:spPr>
            <a:xfrm>
              <a:off x="96774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7" name="Ellipse 1946"/>
            <p:cNvSpPr/>
            <p:nvPr/>
          </p:nvSpPr>
          <p:spPr>
            <a:xfrm>
              <a:off x="118872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8" name="Ellipse 1947"/>
            <p:cNvSpPr/>
            <p:nvPr/>
          </p:nvSpPr>
          <p:spPr>
            <a:xfrm>
              <a:off x="144018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9" name="Ellipse 1948"/>
            <p:cNvSpPr/>
            <p:nvPr/>
          </p:nvSpPr>
          <p:spPr>
            <a:xfrm>
              <a:off x="167640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0" name="Ellipse 1949"/>
            <p:cNvSpPr/>
            <p:nvPr/>
          </p:nvSpPr>
          <p:spPr>
            <a:xfrm>
              <a:off x="192786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1" name="Ellipse 1950"/>
            <p:cNvSpPr/>
            <p:nvPr/>
          </p:nvSpPr>
          <p:spPr>
            <a:xfrm>
              <a:off x="214884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2" name="Ellipse 1951"/>
            <p:cNvSpPr/>
            <p:nvPr/>
          </p:nvSpPr>
          <p:spPr>
            <a:xfrm>
              <a:off x="240030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3" name="Ellipse 1952"/>
            <p:cNvSpPr/>
            <p:nvPr/>
          </p:nvSpPr>
          <p:spPr>
            <a:xfrm>
              <a:off x="26365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4" name="Ellipse 1953"/>
            <p:cNvSpPr/>
            <p:nvPr/>
          </p:nvSpPr>
          <p:spPr>
            <a:xfrm>
              <a:off x="28879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5" name="Ellipse 1954"/>
            <p:cNvSpPr/>
            <p:nvPr/>
          </p:nvSpPr>
          <p:spPr>
            <a:xfrm>
              <a:off x="310896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6" name="Ellipse 1955"/>
            <p:cNvSpPr/>
            <p:nvPr/>
          </p:nvSpPr>
          <p:spPr>
            <a:xfrm>
              <a:off x="33604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7" name="Ellipse 1956"/>
            <p:cNvSpPr/>
            <p:nvPr/>
          </p:nvSpPr>
          <p:spPr>
            <a:xfrm>
              <a:off x="359664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8" name="Ellipse 1957"/>
            <p:cNvSpPr/>
            <p:nvPr/>
          </p:nvSpPr>
          <p:spPr>
            <a:xfrm>
              <a:off x="384810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9" name="Ellipse 1958"/>
            <p:cNvSpPr/>
            <p:nvPr/>
          </p:nvSpPr>
          <p:spPr>
            <a:xfrm>
              <a:off x="406908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0" name="Ellipse 1959"/>
            <p:cNvSpPr/>
            <p:nvPr/>
          </p:nvSpPr>
          <p:spPr>
            <a:xfrm>
              <a:off x="432054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1" name="Ellipse 1960"/>
            <p:cNvSpPr/>
            <p:nvPr/>
          </p:nvSpPr>
          <p:spPr>
            <a:xfrm>
              <a:off x="45262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2" name="Ellipse 1961"/>
            <p:cNvSpPr/>
            <p:nvPr/>
          </p:nvSpPr>
          <p:spPr>
            <a:xfrm>
              <a:off x="477774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3" name="Ellipse 1962"/>
            <p:cNvSpPr/>
            <p:nvPr/>
          </p:nvSpPr>
          <p:spPr>
            <a:xfrm>
              <a:off x="49987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4" name="Ellipse 1963"/>
            <p:cNvSpPr/>
            <p:nvPr/>
          </p:nvSpPr>
          <p:spPr>
            <a:xfrm>
              <a:off x="52501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5" name="Ellipse 1964"/>
            <p:cNvSpPr/>
            <p:nvPr/>
          </p:nvSpPr>
          <p:spPr>
            <a:xfrm>
              <a:off x="72390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6" name="Ellipse 1965"/>
            <p:cNvSpPr/>
            <p:nvPr/>
          </p:nvSpPr>
          <p:spPr>
            <a:xfrm>
              <a:off x="97536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7" name="Ellipse 1966"/>
            <p:cNvSpPr/>
            <p:nvPr/>
          </p:nvSpPr>
          <p:spPr>
            <a:xfrm>
              <a:off x="119634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8" name="Ellipse 1967"/>
            <p:cNvSpPr/>
            <p:nvPr/>
          </p:nvSpPr>
          <p:spPr>
            <a:xfrm>
              <a:off x="144780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9" name="Ellipse 1968"/>
            <p:cNvSpPr/>
            <p:nvPr/>
          </p:nvSpPr>
          <p:spPr>
            <a:xfrm>
              <a:off x="168402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0" name="Ellipse 1969"/>
            <p:cNvSpPr/>
            <p:nvPr/>
          </p:nvSpPr>
          <p:spPr>
            <a:xfrm>
              <a:off x="193548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1" name="Ellipse 1970"/>
            <p:cNvSpPr/>
            <p:nvPr/>
          </p:nvSpPr>
          <p:spPr>
            <a:xfrm>
              <a:off x="215646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2" name="Ellipse 1971"/>
            <p:cNvSpPr/>
            <p:nvPr/>
          </p:nvSpPr>
          <p:spPr>
            <a:xfrm>
              <a:off x="240792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3" name="Ellipse 1972"/>
            <p:cNvSpPr/>
            <p:nvPr/>
          </p:nvSpPr>
          <p:spPr>
            <a:xfrm>
              <a:off x="26441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4" name="Ellipse 1973"/>
            <p:cNvSpPr/>
            <p:nvPr/>
          </p:nvSpPr>
          <p:spPr>
            <a:xfrm>
              <a:off x="28956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5" name="Ellipse 1974"/>
            <p:cNvSpPr/>
            <p:nvPr/>
          </p:nvSpPr>
          <p:spPr>
            <a:xfrm>
              <a:off x="311658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6" name="Ellipse 1975"/>
            <p:cNvSpPr/>
            <p:nvPr/>
          </p:nvSpPr>
          <p:spPr>
            <a:xfrm>
              <a:off x="33680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7" name="Ellipse 1976"/>
            <p:cNvSpPr/>
            <p:nvPr/>
          </p:nvSpPr>
          <p:spPr>
            <a:xfrm>
              <a:off x="360426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8" name="Ellipse 1977"/>
            <p:cNvSpPr/>
            <p:nvPr/>
          </p:nvSpPr>
          <p:spPr>
            <a:xfrm>
              <a:off x="385572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9" name="Ellipse 1978"/>
            <p:cNvSpPr/>
            <p:nvPr/>
          </p:nvSpPr>
          <p:spPr>
            <a:xfrm>
              <a:off x="407670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0" name="Ellipse 1979"/>
            <p:cNvSpPr/>
            <p:nvPr/>
          </p:nvSpPr>
          <p:spPr>
            <a:xfrm>
              <a:off x="432816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1" name="Ellipse 1980"/>
            <p:cNvSpPr/>
            <p:nvPr/>
          </p:nvSpPr>
          <p:spPr>
            <a:xfrm>
              <a:off x="45339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2" name="Ellipse 1981"/>
            <p:cNvSpPr/>
            <p:nvPr/>
          </p:nvSpPr>
          <p:spPr>
            <a:xfrm>
              <a:off x="478536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3" name="Ellipse 1982"/>
            <p:cNvSpPr/>
            <p:nvPr/>
          </p:nvSpPr>
          <p:spPr>
            <a:xfrm>
              <a:off x="50063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4" name="Ellipse 1983"/>
            <p:cNvSpPr/>
            <p:nvPr/>
          </p:nvSpPr>
          <p:spPr>
            <a:xfrm>
              <a:off x="52578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5" name="Ellipse 1984"/>
            <p:cNvSpPr/>
            <p:nvPr/>
          </p:nvSpPr>
          <p:spPr>
            <a:xfrm>
              <a:off x="72390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6" name="Ellipse 1985"/>
            <p:cNvSpPr/>
            <p:nvPr/>
          </p:nvSpPr>
          <p:spPr>
            <a:xfrm>
              <a:off x="97536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7" name="Ellipse 1986"/>
            <p:cNvSpPr/>
            <p:nvPr/>
          </p:nvSpPr>
          <p:spPr>
            <a:xfrm>
              <a:off x="119634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8" name="Ellipse 1987"/>
            <p:cNvSpPr/>
            <p:nvPr/>
          </p:nvSpPr>
          <p:spPr>
            <a:xfrm>
              <a:off x="144780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9" name="Ellipse 1988"/>
            <p:cNvSpPr/>
            <p:nvPr/>
          </p:nvSpPr>
          <p:spPr>
            <a:xfrm>
              <a:off x="168402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0" name="Ellipse 1989"/>
            <p:cNvSpPr/>
            <p:nvPr/>
          </p:nvSpPr>
          <p:spPr>
            <a:xfrm>
              <a:off x="193548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1" name="Ellipse 1990"/>
            <p:cNvSpPr/>
            <p:nvPr/>
          </p:nvSpPr>
          <p:spPr>
            <a:xfrm>
              <a:off x="215646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2" name="Ellipse 1991"/>
            <p:cNvSpPr/>
            <p:nvPr/>
          </p:nvSpPr>
          <p:spPr>
            <a:xfrm>
              <a:off x="240792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3" name="Ellipse 1992"/>
            <p:cNvSpPr/>
            <p:nvPr/>
          </p:nvSpPr>
          <p:spPr>
            <a:xfrm>
              <a:off x="26441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4" name="Ellipse 1993"/>
            <p:cNvSpPr/>
            <p:nvPr/>
          </p:nvSpPr>
          <p:spPr>
            <a:xfrm>
              <a:off x="28956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5" name="Ellipse 1994"/>
            <p:cNvSpPr/>
            <p:nvPr/>
          </p:nvSpPr>
          <p:spPr>
            <a:xfrm>
              <a:off x="311658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6" name="Ellipse 1995"/>
            <p:cNvSpPr/>
            <p:nvPr/>
          </p:nvSpPr>
          <p:spPr>
            <a:xfrm>
              <a:off x="33680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7" name="Ellipse 1996"/>
            <p:cNvSpPr/>
            <p:nvPr/>
          </p:nvSpPr>
          <p:spPr>
            <a:xfrm>
              <a:off x="360426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8" name="Ellipse 1997"/>
            <p:cNvSpPr/>
            <p:nvPr/>
          </p:nvSpPr>
          <p:spPr>
            <a:xfrm>
              <a:off x="385572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9" name="Ellipse 1998"/>
            <p:cNvSpPr/>
            <p:nvPr/>
          </p:nvSpPr>
          <p:spPr>
            <a:xfrm>
              <a:off x="407670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0" name="Ellipse 1999"/>
            <p:cNvSpPr/>
            <p:nvPr/>
          </p:nvSpPr>
          <p:spPr>
            <a:xfrm>
              <a:off x="432816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1" name="Ellipse 2000"/>
            <p:cNvSpPr/>
            <p:nvPr/>
          </p:nvSpPr>
          <p:spPr>
            <a:xfrm>
              <a:off x="45339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2" name="Ellipse 2001"/>
            <p:cNvSpPr/>
            <p:nvPr/>
          </p:nvSpPr>
          <p:spPr>
            <a:xfrm>
              <a:off x="478536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3" name="Ellipse 2002"/>
            <p:cNvSpPr/>
            <p:nvPr/>
          </p:nvSpPr>
          <p:spPr>
            <a:xfrm>
              <a:off x="50063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4" name="Ellipse 2003"/>
            <p:cNvSpPr/>
            <p:nvPr/>
          </p:nvSpPr>
          <p:spPr>
            <a:xfrm>
              <a:off x="52578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5" name="Ellipse 2004"/>
            <p:cNvSpPr/>
            <p:nvPr/>
          </p:nvSpPr>
          <p:spPr>
            <a:xfrm>
              <a:off x="73152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6" name="Ellipse 2005"/>
            <p:cNvSpPr/>
            <p:nvPr/>
          </p:nvSpPr>
          <p:spPr>
            <a:xfrm>
              <a:off x="98298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7" name="Ellipse 2006"/>
            <p:cNvSpPr/>
            <p:nvPr/>
          </p:nvSpPr>
          <p:spPr>
            <a:xfrm>
              <a:off x="120396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8" name="Ellipse 2007"/>
            <p:cNvSpPr/>
            <p:nvPr/>
          </p:nvSpPr>
          <p:spPr>
            <a:xfrm>
              <a:off x="145542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9" name="Ellipse 2008"/>
            <p:cNvSpPr/>
            <p:nvPr/>
          </p:nvSpPr>
          <p:spPr>
            <a:xfrm>
              <a:off x="169164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0" name="Ellipse 2009"/>
            <p:cNvSpPr/>
            <p:nvPr/>
          </p:nvSpPr>
          <p:spPr>
            <a:xfrm>
              <a:off x="194310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1" name="Ellipse 2010"/>
            <p:cNvSpPr/>
            <p:nvPr/>
          </p:nvSpPr>
          <p:spPr>
            <a:xfrm>
              <a:off x="216408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2" name="Ellipse 2011"/>
            <p:cNvSpPr/>
            <p:nvPr/>
          </p:nvSpPr>
          <p:spPr>
            <a:xfrm>
              <a:off x="241554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3" name="Ellipse 2012"/>
            <p:cNvSpPr/>
            <p:nvPr/>
          </p:nvSpPr>
          <p:spPr>
            <a:xfrm>
              <a:off x="26517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4" name="Ellipse 2013"/>
            <p:cNvSpPr/>
            <p:nvPr/>
          </p:nvSpPr>
          <p:spPr>
            <a:xfrm>
              <a:off x="29032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5" name="Ellipse 2014"/>
            <p:cNvSpPr/>
            <p:nvPr/>
          </p:nvSpPr>
          <p:spPr>
            <a:xfrm>
              <a:off x="312420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6" name="Ellipse 2015"/>
            <p:cNvSpPr/>
            <p:nvPr/>
          </p:nvSpPr>
          <p:spPr>
            <a:xfrm>
              <a:off x="33756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7" name="Ellipse 2016"/>
            <p:cNvSpPr/>
            <p:nvPr/>
          </p:nvSpPr>
          <p:spPr>
            <a:xfrm>
              <a:off x="361188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8" name="Ellipse 2017"/>
            <p:cNvSpPr/>
            <p:nvPr/>
          </p:nvSpPr>
          <p:spPr>
            <a:xfrm>
              <a:off x="386334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9" name="Ellipse 2018"/>
            <p:cNvSpPr/>
            <p:nvPr/>
          </p:nvSpPr>
          <p:spPr>
            <a:xfrm>
              <a:off x="408432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0" name="Ellipse 2019"/>
            <p:cNvSpPr/>
            <p:nvPr/>
          </p:nvSpPr>
          <p:spPr>
            <a:xfrm>
              <a:off x="433578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1" name="Ellipse 2020"/>
            <p:cNvSpPr/>
            <p:nvPr/>
          </p:nvSpPr>
          <p:spPr>
            <a:xfrm>
              <a:off x="45415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2" name="Ellipse 2021"/>
            <p:cNvSpPr/>
            <p:nvPr/>
          </p:nvSpPr>
          <p:spPr>
            <a:xfrm>
              <a:off x="479298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3" name="Ellipse 2022"/>
            <p:cNvSpPr/>
            <p:nvPr/>
          </p:nvSpPr>
          <p:spPr>
            <a:xfrm>
              <a:off x="50139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4" name="Ellipse 2023"/>
            <p:cNvSpPr/>
            <p:nvPr/>
          </p:nvSpPr>
          <p:spPr>
            <a:xfrm>
              <a:off x="52654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080" y="550503"/>
            <a:ext cx="2848740" cy="2650758"/>
          </a:xfrm>
          <a:prstGeom prst="rect">
            <a:avLst/>
          </a:prstGeom>
        </p:spPr>
      </p:pic>
      <p:grpSp>
        <p:nvGrpSpPr>
          <p:cNvPr id="412" name="Groupe 411"/>
          <p:cNvGrpSpPr/>
          <p:nvPr/>
        </p:nvGrpSpPr>
        <p:grpSpPr>
          <a:xfrm>
            <a:off x="438693" y="550502"/>
            <a:ext cx="2650758" cy="2650758"/>
            <a:chOff x="379675" y="1110148"/>
            <a:chExt cx="5246202" cy="5246202"/>
          </a:xfrm>
        </p:grpSpPr>
        <p:pic>
          <p:nvPicPr>
            <p:cNvPr id="413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75" y="1110148"/>
              <a:ext cx="5246202" cy="524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4" name="Ellipse 413"/>
            <p:cNvSpPr/>
            <p:nvPr/>
          </p:nvSpPr>
          <p:spPr>
            <a:xfrm>
              <a:off x="7162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5" name="Ellipse 414"/>
            <p:cNvSpPr/>
            <p:nvPr/>
          </p:nvSpPr>
          <p:spPr>
            <a:xfrm>
              <a:off x="96774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7" name="Ellipse 416"/>
            <p:cNvSpPr/>
            <p:nvPr/>
          </p:nvSpPr>
          <p:spPr>
            <a:xfrm>
              <a:off x="118872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8" name="Ellipse 417"/>
            <p:cNvSpPr/>
            <p:nvPr/>
          </p:nvSpPr>
          <p:spPr>
            <a:xfrm>
              <a:off x="14401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9" name="Ellipse 418"/>
            <p:cNvSpPr/>
            <p:nvPr/>
          </p:nvSpPr>
          <p:spPr>
            <a:xfrm>
              <a:off x="16764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0" name="Ellipse 419"/>
            <p:cNvSpPr/>
            <p:nvPr/>
          </p:nvSpPr>
          <p:spPr>
            <a:xfrm>
              <a:off x="19278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1" name="Ellipse 420"/>
            <p:cNvSpPr/>
            <p:nvPr/>
          </p:nvSpPr>
          <p:spPr>
            <a:xfrm>
              <a:off x="21488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2" name="Ellipse 421"/>
            <p:cNvSpPr/>
            <p:nvPr/>
          </p:nvSpPr>
          <p:spPr>
            <a:xfrm>
              <a:off x="24003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3" name="Ellipse 422"/>
            <p:cNvSpPr/>
            <p:nvPr/>
          </p:nvSpPr>
          <p:spPr>
            <a:xfrm>
              <a:off x="26365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4" name="Ellipse 423"/>
            <p:cNvSpPr/>
            <p:nvPr/>
          </p:nvSpPr>
          <p:spPr>
            <a:xfrm>
              <a:off x="28879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5" name="Ellipse 424"/>
            <p:cNvSpPr/>
            <p:nvPr/>
          </p:nvSpPr>
          <p:spPr>
            <a:xfrm>
              <a:off x="31089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6" name="Ellipse 425"/>
            <p:cNvSpPr/>
            <p:nvPr/>
          </p:nvSpPr>
          <p:spPr>
            <a:xfrm>
              <a:off x="33604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7" name="Ellipse 426"/>
            <p:cNvSpPr/>
            <p:nvPr/>
          </p:nvSpPr>
          <p:spPr>
            <a:xfrm>
              <a:off x="35966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8" name="Ellipse 427"/>
            <p:cNvSpPr/>
            <p:nvPr/>
          </p:nvSpPr>
          <p:spPr>
            <a:xfrm>
              <a:off x="384810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9" name="Ellipse 428"/>
            <p:cNvSpPr/>
            <p:nvPr/>
          </p:nvSpPr>
          <p:spPr>
            <a:xfrm>
              <a:off x="406908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0" name="Ellipse 429"/>
            <p:cNvSpPr/>
            <p:nvPr/>
          </p:nvSpPr>
          <p:spPr>
            <a:xfrm>
              <a:off x="43205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1" name="Ellipse 430"/>
            <p:cNvSpPr/>
            <p:nvPr/>
          </p:nvSpPr>
          <p:spPr>
            <a:xfrm>
              <a:off x="45262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2" name="Ellipse 431"/>
            <p:cNvSpPr/>
            <p:nvPr/>
          </p:nvSpPr>
          <p:spPr>
            <a:xfrm>
              <a:off x="47777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3" name="Ellipse 432"/>
            <p:cNvSpPr/>
            <p:nvPr/>
          </p:nvSpPr>
          <p:spPr>
            <a:xfrm>
              <a:off x="49987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4" name="Ellipse 433"/>
            <p:cNvSpPr/>
            <p:nvPr/>
          </p:nvSpPr>
          <p:spPr>
            <a:xfrm>
              <a:off x="52501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5" name="Ellipse 434"/>
            <p:cNvSpPr/>
            <p:nvPr/>
          </p:nvSpPr>
          <p:spPr>
            <a:xfrm>
              <a:off x="72390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6" name="Ellipse 435"/>
            <p:cNvSpPr/>
            <p:nvPr/>
          </p:nvSpPr>
          <p:spPr>
            <a:xfrm>
              <a:off x="97536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7" name="Ellipse 436"/>
            <p:cNvSpPr/>
            <p:nvPr/>
          </p:nvSpPr>
          <p:spPr>
            <a:xfrm>
              <a:off x="119634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8" name="Ellipse 437"/>
            <p:cNvSpPr/>
            <p:nvPr/>
          </p:nvSpPr>
          <p:spPr>
            <a:xfrm>
              <a:off x="1447800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9" name="Ellipse 438"/>
            <p:cNvSpPr/>
            <p:nvPr/>
          </p:nvSpPr>
          <p:spPr>
            <a:xfrm>
              <a:off x="168402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0" name="Ellipse 439"/>
            <p:cNvSpPr/>
            <p:nvPr/>
          </p:nvSpPr>
          <p:spPr>
            <a:xfrm>
              <a:off x="193548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1" name="Ellipse 440"/>
            <p:cNvSpPr/>
            <p:nvPr/>
          </p:nvSpPr>
          <p:spPr>
            <a:xfrm>
              <a:off x="215646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2" name="Ellipse 441"/>
            <p:cNvSpPr/>
            <p:nvPr/>
          </p:nvSpPr>
          <p:spPr>
            <a:xfrm>
              <a:off x="240792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3" name="Ellipse 442"/>
            <p:cNvSpPr/>
            <p:nvPr/>
          </p:nvSpPr>
          <p:spPr>
            <a:xfrm>
              <a:off x="26441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4" name="Ellipse 443"/>
            <p:cNvSpPr/>
            <p:nvPr/>
          </p:nvSpPr>
          <p:spPr>
            <a:xfrm>
              <a:off x="28956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5" name="Ellipse 444"/>
            <p:cNvSpPr/>
            <p:nvPr/>
          </p:nvSpPr>
          <p:spPr>
            <a:xfrm>
              <a:off x="311658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6" name="Ellipse 445"/>
            <p:cNvSpPr/>
            <p:nvPr/>
          </p:nvSpPr>
          <p:spPr>
            <a:xfrm>
              <a:off x="33680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7" name="Ellipse 446"/>
            <p:cNvSpPr/>
            <p:nvPr/>
          </p:nvSpPr>
          <p:spPr>
            <a:xfrm>
              <a:off x="36042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8" name="Ellipse 447"/>
            <p:cNvSpPr/>
            <p:nvPr/>
          </p:nvSpPr>
          <p:spPr>
            <a:xfrm>
              <a:off x="385572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9" name="Ellipse 448"/>
            <p:cNvSpPr/>
            <p:nvPr/>
          </p:nvSpPr>
          <p:spPr>
            <a:xfrm>
              <a:off x="407670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0" name="Ellipse 449"/>
            <p:cNvSpPr/>
            <p:nvPr/>
          </p:nvSpPr>
          <p:spPr>
            <a:xfrm>
              <a:off x="43281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1" name="Ellipse 450"/>
            <p:cNvSpPr/>
            <p:nvPr/>
          </p:nvSpPr>
          <p:spPr>
            <a:xfrm>
              <a:off x="45339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2" name="Ellipse 451"/>
            <p:cNvSpPr/>
            <p:nvPr/>
          </p:nvSpPr>
          <p:spPr>
            <a:xfrm>
              <a:off x="478536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3" name="Ellipse 452"/>
            <p:cNvSpPr/>
            <p:nvPr/>
          </p:nvSpPr>
          <p:spPr>
            <a:xfrm>
              <a:off x="500634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4" name="Ellipse 453"/>
            <p:cNvSpPr/>
            <p:nvPr/>
          </p:nvSpPr>
          <p:spPr>
            <a:xfrm>
              <a:off x="5257800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5" name="Ellipse 454"/>
            <p:cNvSpPr/>
            <p:nvPr/>
          </p:nvSpPr>
          <p:spPr>
            <a:xfrm>
              <a:off x="72390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6" name="Ellipse 455"/>
            <p:cNvSpPr/>
            <p:nvPr/>
          </p:nvSpPr>
          <p:spPr>
            <a:xfrm>
              <a:off x="97536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7" name="Ellipse 456"/>
            <p:cNvSpPr/>
            <p:nvPr/>
          </p:nvSpPr>
          <p:spPr>
            <a:xfrm>
              <a:off x="119634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8" name="Ellipse 457"/>
            <p:cNvSpPr/>
            <p:nvPr/>
          </p:nvSpPr>
          <p:spPr>
            <a:xfrm>
              <a:off x="1447800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9" name="Ellipse 458"/>
            <p:cNvSpPr/>
            <p:nvPr/>
          </p:nvSpPr>
          <p:spPr>
            <a:xfrm>
              <a:off x="168402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0" name="Ellipse 459"/>
            <p:cNvSpPr/>
            <p:nvPr/>
          </p:nvSpPr>
          <p:spPr>
            <a:xfrm>
              <a:off x="193548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1" name="Ellipse 460"/>
            <p:cNvSpPr/>
            <p:nvPr/>
          </p:nvSpPr>
          <p:spPr>
            <a:xfrm>
              <a:off x="215646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2" name="Ellipse 461"/>
            <p:cNvSpPr/>
            <p:nvPr/>
          </p:nvSpPr>
          <p:spPr>
            <a:xfrm>
              <a:off x="240792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3" name="Ellipse 462"/>
            <p:cNvSpPr/>
            <p:nvPr/>
          </p:nvSpPr>
          <p:spPr>
            <a:xfrm>
              <a:off x="26441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4" name="Ellipse 463"/>
            <p:cNvSpPr/>
            <p:nvPr/>
          </p:nvSpPr>
          <p:spPr>
            <a:xfrm>
              <a:off x="28956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5" name="Ellipse 464"/>
            <p:cNvSpPr/>
            <p:nvPr/>
          </p:nvSpPr>
          <p:spPr>
            <a:xfrm>
              <a:off x="311658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6" name="Ellipse 465"/>
            <p:cNvSpPr/>
            <p:nvPr/>
          </p:nvSpPr>
          <p:spPr>
            <a:xfrm>
              <a:off x="33680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7" name="Ellipse 466"/>
            <p:cNvSpPr/>
            <p:nvPr/>
          </p:nvSpPr>
          <p:spPr>
            <a:xfrm>
              <a:off x="360426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8" name="Ellipse 467"/>
            <p:cNvSpPr/>
            <p:nvPr/>
          </p:nvSpPr>
          <p:spPr>
            <a:xfrm>
              <a:off x="385572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9" name="Ellipse 468"/>
            <p:cNvSpPr/>
            <p:nvPr/>
          </p:nvSpPr>
          <p:spPr>
            <a:xfrm>
              <a:off x="407670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0" name="Ellipse 469"/>
            <p:cNvSpPr/>
            <p:nvPr/>
          </p:nvSpPr>
          <p:spPr>
            <a:xfrm>
              <a:off x="4328160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1" name="Ellipse 470"/>
            <p:cNvSpPr/>
            <p:nvPr/>
          </p:nvSpPr>
          <p:spPr>
            <a:xfrm>
              <a:off x="45339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2" name="Ellipse 471"/>
            <p:cNvSpPr/>
            <p:nvPr/>
          </p:nvSpPr>
          <p:spPr>
            <a:xfrm>
              <a:off x="478536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3" name="Ellipse 472"/>
            <p:cNvSpPr/>
            <p:nvPr/>
          </p:nvSpPr>
          <p:spPr>
            <a:xfrm>
              <a:off x="500634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4" name="Ellipse 473"/>
            <p:cNvSpPr/>
            <p:nvPr/>
          </p:nvSpPr>
          <p:spPr>
            <a:xfrm>
              <a:off x="5257800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5" name="Ellipse 474"/>
            <p:cNvSpPr/>
            <p:nvPr/>
          </p:nvSpPr>
          <p:spPr>
            <a:xfrm>
              <a:off x="73152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6" name="Ellipse 475"/>
            <p:cNvSpPr/>
            <p:nvPr/>
          </p:nvSpPr>
          <p:spPr>
            <a:xfrm>
              <a:off x="98298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7" name="Ellipse 476"/>
            <p:cNvSpPr/>
            <p:nvPr/>
          </p:nvSpPr>
          <p:spPr>
            <a:xfrm>
              <a:off x="120396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8" name="Ellipse 477"/>
            <p:cNvSpPr/>
            <p:nvPr/>
          </p:nvSpPr>
          <p:spPr>
            <a:xfrm>
              <a:off x="1455420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9" name="Ellipse 478"/>
            <p:cNvSpPr/>
            <p:nvPr/>
          </p:nvSpPr>
          <p:spPr>
            <a:xfrm>
              <a:off x="169164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0" name="Ellipse 479"/>
            <p:cNvSpPr/>
            <p:nvPr/>
          </p:nvSpPr>
          <p:spPr>
            <a:xfrm>
              <a:off x="194310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1" name="Ellipse 480"/>
            <p:cNvSpPr/>
            <p:nvPr/>
          </p:nvSpPr>
          <p:spPr>
            <a:xfrm>
              <a:off x="216408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2" name="Ellipse 481"/>
            <p:cNvSpPr/>
            <p:nvPr/>
          </p:nvSpPr>
          <p:spPr>
            <a:xfrm>
              <a:off x="241554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3" name="Ellipse 482"/>
            <p:cNvSpPr/>
            <p:nvPr/>
          </p:nvSpPr>
          <p:spPr>
            <a:xfrm>
              <a:off x="26517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4" name="Ellipse 483"/>
            <p:cNvSpPr/>
            <p:nvPr/>
          </p:nvSpPr>
          <p:spPr>
            <a:xfrm>
              <a:off x="29032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5" name="Ellipse 484"/>
            <p:cNvSpPr/>
            <p:nvPr/>
          </p:nvSpPr>
          <p:spPr>
            <a:xfrm>
              <a:off x="312420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6" name="Ellipse 485"/>
            <p:cNvSpPr/>
            <p:nvPr/>
          </p:nvSpPr>
          <p:spPr>
            <a:xfrm>
              <a:off x="33756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7" name="Ellipse 486"/>
            <p:cNvSpPr/>
            <p:nvPr/>
          </p:nvSpPr>
          <p:spPr>
            <a:xfrm>
              <a:off x="361188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8" name="Ellipse 487"/>
            <p:cNvSpPr/>
            <p:nvPr/>
          </p:nvSpPr>
          <p:spPr>
            <a:xfrm>
              <a:off x="386334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9" name="Ellipse 488"/>
            <p:cNvSpPr/>
            <p:nvPr/>
          </p:nvSpPr>
          <p:spPr>
            <a:xfrm>
              <a:off x="408432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0" name="Ellipse 489"/>
            <p:cNvSpPr/>
            <p:nvPr/>
          </p:nvSpPr>
          <p:spPr>
            <a:xfrm>
              <a:off x="4335780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1" name="Ellipse 490"/>
            <p:cNvSpPr/>
            <p:nvPr/>
          </p:nvSpPr>
          <p:spPr>
            <a:xfrm>
              <a:off x="45415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2" name="Ellipse 491"/>
            <p:cNvSpPr/>
            <p:nvPr/>
          </p:nvSpPr>
          <p:spPr>
            <a:xfrm>
              <a:off x="479298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3" name="Ellipse 492"/>
            <p:cNvSpPr/>
            <p:nvPr/>
          </p:nvSpPr>
          <p:spPr>
            <a:xfrm>
              <a:off x="501396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4" name="Ellipse 493"/>
            <p:cNvSpPr/>
            <p:nvPr/>
          </p:nvSpPr>
          <p:spPr>
            <a:xfrm>
              <a:off x="5265420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5" name="Ellipse 494"/>
            <p:cNvSpPr/>
            <p:nvPr/>
          </p:nvSpPr>
          <p:spPr>
            <a:xfrm>
              <a:off x="72390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6" name="Ellipse 495"/>
            <p:cNvSpPr/>
            <p:nvPr/>
          </p:nvSpPr>
          <p:spPr>
            <a:xfrm>
              <a:off x="97536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7" name="Ellipse 496"/>
            <p:cNvSpPr/>
            <p:nvPr/>
          </p:nvSpPr>
          <p:spPr>
            <a:xfrm>
              <a:off x="119634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8" name="Ellipse 497"/>
            <p:cNvSpPr/>
            <p:nvPr/>
          </p:nvSpPr>
          <p:spPr>
            <a:xfrm>
              <a:off x="1447800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9" name="Ellipse 498"/>
            <p:cNvSpPr/>
            <p:nvPr/>
          </p:nvSpPr>
          <p:spPr>
            <a:xfrm>
              <a:off x="168402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0" name="Ellipse 499"/>
            <p:cNvSpPr/>
            <p:nvPr/>
          </p:nvSpPr>
          <p:spPr>
            <a:xfrm>
              <a:off x="193548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1" name="Ellipse 500"/>
            <p:cNvSpPr/>
            <p:nvPr/>
          </p:nvSpPr>
          <p:spPr>
            <a:xfrm>
              <a:off x="215646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2" name="Ellipse 501"/>
            <p:cNvSpPr/>
            <p:nvPr/>
          </p:nvSpPr>
          <p:spPr>
            <a:xfrm>
              <a:off x="240792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3" name="Ellipse 502"/>
            <p:cNvSpPr/>
            <p:nvPr/>
          </p:nvSpPr>
          <p:spPr>
            <a:xfrm>
              <a:off x="26441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4" name="Ellipse 503"/>
            <p:cNvSpPr/>
            <p:nvPr/>
          </p:nvSpPr>
          <p:spPr>
            <a:xfrm>
              <a:off x="28956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5" name="Ellipse 504"/>
            <p:cNvSpPr/>
            <p:nvPr/>
          </p:nvSpPr>
          <p:spPr>
            <a:xfrm>
              <a:off x="311658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6" name="Ellipse 505"/>
            <p:cNvSpPr/>
            <p:nvPr/>
          </p:nvSpPr>
          <p:spPr>
            <a:xfrm>
              <a:off x="33680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7" name="Ellipse 506"/>
            <p:cNvSpPr/>
            <p:nvPr/>
          </p:nvSpPr>
          <p:spPr>
            <a:xfrm>
              <a:off x="360426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8" name="Ellipse 507"/>
            <p:cNvSpPr/>
            <p:nvPr/>
          </p:nvSpPr>
          <p:spPr>
            <a:xfrm>
              <a:off x="385572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9" name="Ellipse 508"/>
            <p:cNvSpPr/>
            <p:nvPr/>
          </p:nvSpPr>
          <p:spPr>
            <a:xfrm>
              <a:off x="407670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0" name="Ellipse 509"/>
            <p:cNvSpPr/>
            <p:nvPr/>
          </p:nvSpPr>
          <p:spPr>
            <a:xfrm>
              <a:off x="4328160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1" name="Ellipse 510"/>
            <p:cNvSpPr/>
            <p:nvPr/>
          </p:nvSpPr>
          <p:spPr>
            <a:xfrm>
              <a:off x="45339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2" name="Ellipse 511"/>
            <p:cNvSpPr/>
            <p:nvPr/>
          </p:nvSpPr>
          <p:spPr>
            <a:xfrm>
              <a:off x="478536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3" name="Ellipse 512"/>
            <p:cNvSpPr/>
            <p:nvPr/>
          </p:nvSpPr>
          <p:spPr>
            <a:xfrm>
              <a:off x="500634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4" name="Ellipse 513"/>
            <p:cNvSpPr/>
            <p:nvPr/>
          </p:nvSpPr>
          <p:spPr>
            <a:xfrm>
              <a:off x="5257800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5" name="Ellipse 514"/>
            <p:cNvSpPr/>
            <p:nvPr/>
          </p:nvSpPr>
          <p:spPr>
            <a:xfrm>
              <a:off x="73152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6" name="Ellipse 515"/>
            <p:cNvSpPr/>
            <p:nvPr/>
          </p:nvSpPr>
          <p:spPr>
            <a:xfrm>
              <a:off x="98298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7" name="Ellipse 516"/>
            <p:cNvSpPr/>
            <p:nvPr/>
          </p:nvSpPr>
          <p:spPr>
            <a:xfrm>
              <a:off x="120396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8" name="Ellipse 517"/>
            <p:cNvSpPr/>
            <p:nvPr/>
          </p:nvSpPr>
          <p:spPr>
            <a:xfrm>
              <a:off x="1455420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9" name="Ellipse 518"/>
            <p:cNvSpPr/>
            <p:nvPr/>
          </p:nvSpPr>
          <p:spPr>
            <a:xfrm>
              <a:off x="169164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0" name="Ellipse 519"/>
            <p:cNvSpPr/>
            <p:nvPr/>
          </p:nvSpPr>
          <p:spPr>
            <a:xfrm>
              <a:off x="194310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1" name="Ellipse 520"/>
            <p:cNvSpPr/>
            <p:nvPr/>
          </p:nvSpPr>
          <p:spPr>
            <a:xfrm>
              <a:off x="216408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2" name="Ellipse 521"/>
            <p:cNvSpPr/>
            <p:nvPr/>
          </p:nvSpPr>
          <p:spPr>
            <a:xfrm>
              <a:off x="241554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3" name="Ellipse 522"/>
            <p:cNvSpPr/>
            <p:nvPr/>
          </p:nvSpPr>
          <p:spPr>
            <a:xfrm>
              <a:off x="26517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4" name="Ellipse 523"/>
            <p:cNvSpPr/>
            <p:nvPr/>
          </p:nvSpPr>
          <p:spPr>
            <a:xfrm>
              <a:off x="29032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5" name="Ellipse 524"/>
            <p:cNvSpPr/>
            <p:nvPr/>
          </p:nvSpPr>
          <p:spPr>
            <a:xfrm>
              <a:off x="312420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6" name="Ellipse 525"/>
            <p:cNvSpPr/>
            <p:nvPr/>
          </p:nvSpPr>
          <p:spPr>
            <a:xfrm>
              <a:off x="33756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7" name="Ellipse 526"/>
            <p:cNvSpPr/>
            <p:nvPr/>
          </p:nvSpPr>
          <p:spPr>
            <a:xfrm>
              <a:off x="361188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8" name="Ellipse 527"/>
            <p:cNvSpPr/>
            <p:nvPr/>
          </p:nvSpPr>
          <p:spPr>
            <a:xfrm>
              <a:off x="386334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9" name="Ellipse 528"/>
            <p:cNvSpPr/>
            <p:nvPr/>
          </p:nvSpPr>
          <p:spPr>
            <a:xfrm>
              <a:off x="408432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0" name="Ellipse 529"/>
            <p:cNvSpPr/>
            <p:nvPr/>
          </p:nvSpPr>
          <p:spPr>
            <a:xfrm>
              <a:off x="4335780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1" name="Ellipse 530"/>
            <p:cNvSpPr/>
            <p:nvPr/>
          </p:nvSpPr>
          <p:spPr>
            <a:xfrm>
              <a:off x="45415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2" name="Ellipse 531"/>
            <p:cNvSpPr/>
            <p:nvPr/>
          </p:nvSpPr>
          <p:spPr>
            <a:xfrm>
              <a:off x="479298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3" name="Ellipse 532"/>
            <p:cNvSpPr/>
            <p:nvPr/>
          </p:nvSpPr>
          <p:spPr>
            <a:xfrm>
              <a:off x="501396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4" name="Ellipse 533"/>
            <p:cNvSpPr/>
            <p:nvPr/>
          </p:nvSpPr>
          <p:spPr>
            <a:xfrm>
              <a:off x="5265420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5" name="Ellipse 534"/>
            <p:cNvSpPr/>
            <p:nvPr/>
          </p:nvSpPr>
          <p:spPr>
            <a:xfrm>
              <a:off x="73152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6" name="Ellipse 535"/>
            <p:cNvSpPr/>
            <p:nvPr/>
          </p:nvSpPr>
          <p:spPr>
            <a:xfrm>
              <a:off x="98298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7" name="Ellipse 536"/>
            <p:cNvSpPr/>
            <p:nvPr/>
          </p:nvSpPr>
          <p:spPr>
            <a:xfrm>
              <a:off x="120396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8" name="Ellipse 537"/>
            <p:cNvSpPr/>
            <p:nvPr/>
          </p:nvSpPr>
          <p:spPr>
            <a:xfrm>
              <a:off x="1455420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9" name="Ellipse 538"/>
            <p:cNvSpPr/>
            <p:nvPr/>
          </p:nvSpPr>
          <p:spPr>
            <a:xfrm>
              <a:off x="169164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0" name="Ellipse 539"/>
            <p:cNvSpPr/>
            <p:nvPr/>
          </p:nvSpPr>
          <p:spPr>
            <a:xfrm>
              <a:off x="194310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1" name="Ellipse 540"/>
            <p:cNvSpPr/>
            <p:nvPr/>
          </p:nvSpPr>
          <p:spPr>
            <a:xfrm>
              <a:off x="216408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2" name="Ellipse 541"/>
            <p:cNvSpPr/>
            <p:nvPr/>
          </p:nvSpPr>
          <p:spPr>
            <a:xfrm>
              <a:off x="241554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3" name="Ellipse 542"/>
            <p:cNvSpPr/>
            <p:nvPr/>
          </p:nvSpPr>
          <p:spPr>
            <a:xfrm>
              <a:off x="26517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4" name="Ellipse 543"/>
            <p:cNvSpPr/>
            <p:nvPr/>
          </p:nvSpPr>
          <p:spPr>
            <a:xfrm>
              <a:off x="29032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5" name="Ellipse 544"/>
            <p:cNvSpPr/>
            <p:nvPr/>
          </p:nvSpPr>
          <p:spPr>
            <a:xfrm>
              <a:off x="312420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6" name="Ellipse 545"/>
            <p:cNvSpPr/>
            <p:nvPr/>
          </p:nvSpPr>
          <p:spPr>
            <a:xfrm>
              <a:off x="33756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7" name="Ellipse 546"/>
            <p:cNvSpPr/>
            <p:nvPr/>
          </p:nvSpPr>
          <p:spPr>
            <a:xfrm>
              <a:off x="361188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8" name="Ellipse 547"/>
            <p:cNvSpPr/>
            <p:nvPr/>
          </p:nvSpPr>
          <p:spPr>
            <a:xfrm>
              <a:off x="386334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9" name="Ellipse 548"/>
            <p:cNvSpPr/>
            <p:nvPr/>
          </p:nvSpPr>
          <p:spPr>
            <a:xfrm>
              <a:off x="408432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0" name="Ellipse 549"/>
            <p:cNvSpPr/>
            <p:nvPr/>
          </p:nvSpPr>
          <p:spPr>
            <a:xfrm>
              <a:off x="4335780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1" name="Ellipse 550"/>
            <p:cNvSpPr/>
            <p:nvPr/>
          </p:nvSpPr>
          <p:spPr>
            <a:xfrm>
              <a:off x="45415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2" name="Ellipse 551"/>
            <p:cNvSpPr/>
            <p:nvPr/>
          </p:nvSpPr>
          <p:spPr>
            <a:xfrm>
              <a:off x="479298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3" name="Ellipse 552"/>
            <p:cNvSpPr/>
            <p:nvPr/>
          </p:nvSpPr>
          <p:spPr>
            <a:xfrm>
              <a:off x="501396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4" name="Ellipse 553"/>
            <p:cNvSpPr/>
            <p:nvPr/>
          </p:nvSpPr>
          <p:spPr>
            <a:xfrm>
              <a:off x="5265420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5" name="Ellipse 554"/>
            <p:cNvSpPr/>
            <p:nvPr/>
          </p:nvSpPr>
          <p:spPr>
            <a:xfrm>
              <a:off x="72390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6" name="Ellipse 555"/>
            <p:cNvSpPr/>
            <p:nvPr/>
          </p:nvSpPr>
          <p:spPr>
            <a:xfrm>
              <a:off x="97536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7" name="Ellipse 556"/>
            <p:cNvSpPr/>
            <p:nvPr/>
          </p:nvSpPr>
          <p:spPr>
            <a:xfrm>
              <a:off x="119634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8" name="Ellipse 557"/>
            <p:cNvSpPr/>
            <p:nvPr/>
          </p:nvSpPr>
          <p:spPr>
            <a:xfrm>
              <a:off x="1447800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9" name="Ellipse 558"/>
            <p:cNvSpPr/>
            <p:nvPr/>
          </p:nvSpPr>
          <p:spPr>
            <a:xfrm>
              <a:off x="168402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0" name="Ellipse 559"/>
            <p:cNvSpPr/>
            <p:nvPr/>
          </p:nvSpPr>
          <p:spPr>
            <a:xfrm>
              <a:off x="193548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1" name="Ellipse 560"/>
            <p:cNvSpPr/>
            <p:nvPr/>
          </p:nvSpPr>
          <p:spPr>
            <a:xfrm>
              <a:off x="215646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2" name="Ellipse 561"/>
            <p:cNvSpPr/>
            <p:nvPr/>
          </p:nvSpPr>
          <p:spPr>
            <a:xfrm>
              <a:off x="240792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3" name="Ellipse 562"/>
            <p:cNvSpPr/>
            <p:nvPr/>
          </p:nvSpPr>
          <p:spPr>
            <a:xfrm>
              <a:off x="26441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4" name="Ellipse 563"/>
            <p:cNvSpPr/>
            <p:nvPr/>
          </p:nvSpPr>
          <p:spPr>
            <a:xfrm>
              <a:off x="28956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5" name="Ellipse 564"/>
            <p:cNvSpPr/>
            <p:nvPr/>
          </p:nvSpPr>
          <p:spPr>
            <a:xfrm>
              <a:off x="311658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6" name="Ellipse 565"/>
            <p:cNvSpPr/>
            <p:nvPr/>
          </p:nvSpPr>
          <p:spPr>
            <a:xfrm>
              <a:off x="33680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7" name="Ellipse 566"/>
            <p:cNvSpPr/>
            <p:nvPr/>
          </p:nvSpPr>
          <p:spPr>
            <a:xfrm>
              <a:off x="360426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8" name="Ellipse 567"/>
            <p:cNvSpPr/>
            <p:nvPr/>
          </p:nvSpPr>
          <p:spPr>
            <a:xfrm>
              <a:off x="385572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9" name="Ellipse 568"/>
            <p:cNvSpPr/>
            <p:nvPr/>
          </p:nvSpPr>
          <p:spPr>
            <a:xfrm>
              <a:off x="407670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0" name="Ellipse 569"/>
            <p:cNvSpPr/>
            <p:nvPr/>
          </p:nvSpPr>
          <p:spPr>
            <a:xfrm>
              <a:off x="4328160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1" name="Ellipse 570"/>
            <p:cNvSpPr/>
            <p:nvPr/>
          </p:nvSpPr>
          <p:spPr>
            <a:xfrm>
              <a:off x="45339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2" name="Ellipse 571"/>
            <p:cNvSpPr/>
            <p:nvPr/>
          </p:nvSpPr>
          <p:spPr>
            <a:xfrm>
              <a:off x="478536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3" name="Ellipse 572"/>
            <p:cNvSpPr/>
            <p:nvPr/>
          </p:nvSpPr>
          <p:spPr>
            <a:xfrm>
              <a:off x="500634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4" name="Ellipse 573"/>
            <p:cNvSpPr/>
            <p:nvPr/>
          </p:nvSpPr>
          <p:spPr>
            <a:xfrm>
              <a:off x="5257800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5" name="Ellipse 574"/>
            <p:cNvSpPr/>
            <p:nvPr/>
          </p:nvSpPr>
          <p:spPr>
            <a:xfrm>
              <a:off x="73251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6" name="Ellipse 575"/>
            <p:cNvSpPr/>
            <p:nvPr/>
          </p:nvSpPr>
          <p:spPr>
            <a:xfrm>
              <a:off x="98397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7" name="Ellipse 576"/>
            <p:cNvSpPr/>
            <p:nvPr/>
          </p:nvSpPr>
          <p:spPr>
            <a:xfrm>
              <a:off x="120495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8" name="Ellipse 577"/>
            <p:cNvSpPr/>
            <p:nvPr/>
          </p:nvSpPr>
          <p:spPr>
            <a:xfrm>
              <a:off x="1456413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9" name="Ellipse 578"/>
            <p:cNvSpPr/>
            <p:nvPr/>
          </p:nvSpPr>
          <p:spPr>
            <a:xfrm>
              <a:off x="169263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0" name="Ellipse 579"/>
            <p:cNvSpPr/>
            <p:nvPr/>
          </p:nvSpPr>
          <p:spPr>
            <a:xfrm>
              <a:off x="194409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1" name="Ellipse 580"/>
            <p:cNvSpPr/>
            <p:nvPr/>
          </p:nvSpPr>
          <p:spPr>
            <a:xfrm>
              <a:off x="216507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2" name="Ellipse 581"/>
            <p:cNvSpPr/>
            <p:nvPr/>
          </p:nvSpPr>
          <p:spPr>
            <a:xfrm>
              <a:off x="241653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3" name="Ellipse 582"/>
            <p:cNvSpPr/>
            <p:nvPr/>
          </p:nvSpPr>
          <p:spPr>
            <a:xfrm>
              <a:off x="26527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4" name="Ellipse 583"/>
            <p:cNvSpPr/>
            <p:nvPr/>
          </p:nvSpPr>
          <p:spPr>
            <a:xfrm>
              <a:off x="29042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5" name="Ellipse 584"/>
            <p:cNvSpPr/>
            <p:nvPr/>
          </p:nvSpPr>
          <p:spPr>
            <a:xfrm>
              <a:off x="312519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6" name="Ellipse 585"/>
            <p:cNvSpPr/>
            <p:nvPr/>
          </p:nvSpPr>
          <p:spPr>
            <a:xfrm>
              <a:off x="33766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7" name="Ellipse 586"/>
            <p:cNvSpPr/>
            <p:nvPr/>
          </p:nvSpPr>
          <p:spPr>
            <a:xfrm>
              <a:off x="361287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8" name="Ellipse 587"/>
            <p:cNvSpPr/>
            <p:nvPr/>
          </p:nvSpPr>
          <p:spPr>
            <a:xfrm>
              <a:off x="386433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9" name="Ellipse 588"/>
            <p:cNvSpPr/>
            <p:nvPr/>
          </p:nvSpPr>
          <p:spPr>
            <a:xfrm>
              <a:off x="408531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0" name="Ellipse 589"/>
            <p:cNvSpPr/>
            <p:nvPr/>
          </p:nvSpPr>
          <p:spPr>
            <a:xfrm>
              <a:off x="4336773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1" name="Ellipse 590"/>
            <p:cNvSpPr/>
            <p:nvPr/>
          </p:nvSpPr>
          <p:spPr>
            <a:xfrm>
              <a:off x="45425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2" name="Ellipse 591"/>
            <p:cNvSpPr/>
            <p:nvPr/>
          </p:nvSpPr>
          <p:spPr>
            <a:xfrm>
              <a:off x="479397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3" name="Ellipse 592"/>
            <p:cNvSpPr/>
            <p:nvPr/>
          </p:nvSpPr>
          <p:spPr>
            <a:xfrm>
              <a:off x="501495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4" name="Ellipse 593"/>
            <p:cNvSpPr/>
            <p:nvPr/>
          </p:nvSpPr>
          <p:spPr>
            <a:xfrm>
              <a:off x="5266413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5" name="Ellipse 594"/>
            <p:cNvSpPr/>
            <p:nvPr/>
          </p:nvSpPr>
          <p:spPr>
            <a:xfrm>
              <a:off x="71628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6" name="Ellipse 595"/>
            <p:cNvSpPr/>
            <p:nvPr/>
          </p:nvSpPr>
          <p:spPr>
            <a:xfrm>
              <a:off x="96774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7" name="Ellipse 596"/>
            <p:cNvSpPr/>
            <p:nvPr/>
          </p:nvSpPr>
          <p:spPr>
            <a:xfrm>
              <a:off x="118872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8" name="Ellipse 597"/>
            <p:cNvSpPr/>
            <p:nvPr/>
          </p:nvSpPr>
          <p:spPr>
            <a:xfrm>
              <a:off x="1440180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9" name="Ellipse 598"/>
            <p:cNvSpPr/>
            <p:nvPr/>
          </p:nvSpPr>
          <p:spPr>
            <a:xfrm>
              <a:off x="167640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0" name="Ellipse 599"/>
            <p:cNvSpPr/>
            <p:nvPr/>
          </p:nvSpPr>
          <p:spPr>
            <a:xfrm>
              <a:off x="192786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1" name="Ellipse 600"/>
            <p:cNvSpPr/>
            <p:nvPr/>
          </p:nvSpPr>
          <p:spPr>
            <a:xfrm>
              <a:off x="214884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2" name="Ellipse 601"/>
            <p:cNvSpPr/>
            <p:nvPr/>
          </p:nvSpPr>
          <p:spPr>
            <a:xfrm>
              <a:off x="240030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3" name="Ellipse 602"/>
            <p:cNvSpPr/>
            <p:nvPr/>
          </p:nvSpPr>
          <p:spPr>
            <a:xfrm>
              <a:off x="26365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4" name="Ellipse 603"/>
            <p:cNvSpPr/>
            <p:nvPr/>
          </p:nvSpPr>
          <p:spPr>
            <a:xfrm>
              <a:off x="28879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5" name="Ellipse 604"/>
            <p:cNvSpPr/>
            <p:nvPr/>
          </p:nvSpPr>
          <p:spPr>
            <a:xfrm>
              <a:off x="310896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6" name="Ellipse 605"/>
            <p:cNvSpPr/>
            <p:nvPr/>
          </p:nvSpPr>
          <p:spPr>
            <a:xfrm>
              <a:off x="33604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7" name="Ellipse 606"/>
            <p:cNvSpPr/>
            <p:nvPr/>
          </p:nvSpPr>
          <p:spPr>
            <a:xfrm>
              <a:off x="359664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8" name="Ellipse 607"/>
            <p:cNvSpPr/>
            <p:nvPr/>
          </p:nvSpPr>
          <p:spPr>
            <a:xfrm>
              <a:off x="384810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9" name="Ellipse 608"/>
            <p:cNvSpPr/>
            <p:nvPr/>
          </p:nvSpPr>
          <p:spPr>
            <a:xfrm>
              <a:off x="406908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0" name="Ellipse 609"/>
            <p:cNvSpPr/>
            <p:nvPr/>
          </p:nvSpPr>
          <p:spPr>
            <a:xfrm>
              <a:off x="4320540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1" name="Ellipse 610"/>
            <p:cNvSpPr/>
            <p:nvPr/>
          </p:nvSpPr>
          <p:spPr>
            <a:xfrm>
              <a:off x="45262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2" name="Ellipse 611"/>
            <p:cNvSpPr/>
            <p:nvPr/>
          </p:nvSpPr>
          <p:spPr>
            <a:xfrm>
              <a:off x="477774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3" name="Ellipse 612"/>
            <p:cNvSpPr/>
            <p:nvPr/>
          </p:nvSpPr>
          <p:spPr>
            <a:xfrm>
              <a:off x="499872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4" name="Ellipse 613"/>
            <p:cNvSpPr/>
            <p:nvPr/>
          </p:nvSpPr>
          <p:spPr>
            <a:xfrm>
              <a:off x="5250180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5" name="Ellipse 614"/>
            <p:cNvSpPr/>
            <p:nvPr/>
          </p:nvSpPr>
          <p:spPr>
            <a:xfrm>
              <a:off x="71628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6" name="Ellipse 615"/>
            <p:cNvSpPr/>
            <p:nvPr/>
          </p:nvSpPr>
          <p:spPr>
            <a:xfrm>
              <a:off x="96774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7" name="Ellipse 616"/>
            <p:cNvSpPr/>
            <p:nvPr/>
          </p:nvSpPr>
          <p:spPr>
            <a:xfrm>
              <a:off x="118872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8" name="Ellipse 617"/>
            <p:cNvSpPr/>
            <p:nvPr/>
          </p:nvSpPr>
          <p:spPr>
            <a:xfrm>
              <a:off x="1440180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9" name="Ellipse 618"/>
            <p:cNvSpPr/>
            <p:nvPr/>
          </p:nvSpPr>
          <p:spPr>
            <a:xfrm>
              <a:off x="167640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0" name="Ellipse 619"/>
            <p:cNvSpPr/>
            <p:nvPr/>
          </p:nvSpPr>
          <p:spPr>
            <a:xfrm>
              <a:off x="192786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1" name="Ellipse 620"/>
            <p:cNvSpPr/>
            <p:nvPr/>
          </p:nvSpPr>
          <p:spPr>
            <a:xfrm>
              <a:off x="214884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2" name="Ellipse 621"/>
            <p:cNvSpPr/>
            <p:nvPr/>
          </p:nvSpPr>
          <p:spPr>
            <a:xfrm>
              <a:off x="240030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3" name="Ellipse 622"/>
            <p:cNvSpPr/>
            <p:nvPr/>
          </p:nvSpPr>
          <p:spPr>
            <a:xfrm>
              <a:off x="26365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4" name="Ellipse 623"/>
            <p:cNvSpPr/>
            <p:nvPr/>
          </p:nvSpPr>
          <p:spPr>
            <a:xfrm>
              <a:off x="28879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5" name="Ellipse 624"/>
            <p:cNvSpPr/>
            <p:nvPr/>
          </p:nvSpPr>
          <p:spPr>
            <a:xfrm>
              <a:off x="310896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6" name="Ellipse 625"/>
            <p:cNvSpPr/>
            <p:nvPr/>
          </p:nvSpPr>
          <p:spPr>
            <a:xfrm>
              <a:off x="33604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7" name="Ellipse 626"/>
            <p:cNvSpPr/>
            <p:nvPr/>
          </p:nvSpPr>
          <p:spPr>
            <a:xfrm>
              <a:off x="359664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8" name="Ellipse 627"/>
            <p:cNvSpPr/>
            <p:nvPr/>
          </p:nvSpPr>
          <p:spPr>
            <a:xfrm>
              <a:off x="384810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9" name="Ellipse 628"/>
            <p:cNvSpPr/>
            <p:nvPr/>
          </p:nvSpPr>
          <p:spPr>
            <a:xfrm>
              <a:off x="406908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0" name="Ellipse 629"/>
            <p:cNvSpPr/>
            <p:nvPr/>
          </p:nvSpPr>
          <p:spPr>
            <a:xfrm>
              <a:off x="4320540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1" name="Ellipse 630"/>
            <p:cNvSpPr/>
            <p:nvPr/>
          </p:nvSpPr>
          <p:spPr>
            <a:xfrm>
              <a:off x="45262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2" name="Ellipse 631"/>
            <p:cNvSpPr/>
            <p:nvPr/>
          </p:nvSpPr>
          <p:spPr>
            <a:xfrm>
              <a:off x="477774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3" name="Ellipse 632"/>
            <p:cNvSpPr/>
            <p:nvPr/>
          </p:nvSpPr>
          <p:spPr>
            <a:xfrm>
              <a:off x="499872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4" name="Ellipse 633"/>
            <p:cNvSpPr/>
            <p:nvPr/>
          </p:nvSpPr>
          <p:spPr>
            <a:xfrm>
              <a:off x="5250180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5" name="Ellipse 634"/>
            <p:cNvSpPr/>
            <p:nvPr/>
          </p:nvSpPr>
          <p:spPr>
            <a:xfrm>
              <a:off x="72390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6" name="Ellipse 635"/>
            <p:cNvSpPr/>
            <p:nvPr/>
          </p:nvSpPr>
          <p:spPr>
            <a:xfrm>
              <a:off x="97536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7" name="Ellipse 636"/>
            <p:cNvSpPr/>
            <p:nvPr/>
          </p:nvSpPr>
          <p:spPr>
            <a:xfrm>
              <a:off x="119634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8" name="Ellipse 637"/>
            <p:cNvSpPr/>
            <p:nvPr/>
          </p:nvSpPr>
          <p:spPr>
            <a:xfrm>
              <a:off x="1447800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9" name="Ellipse 638"/>
            <p:cNvSpPr/>
            <p:nvPr/>
          </p:nvSpPr>
          <p:spPr>
            <a:xfrm>
              <a:off x="168402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0" name="Ellipse 639"/>
            <p:cNvSpPr/>
            <p:nvPr/>
          </p:nvSpPr>
          <p:spPr>
            <a:xfrm>
              <a:off x="193548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1" name="Ellipse 640"/>
            <p:cNvSpPr/>
            <p:nvPr/>
          </p:nvSpPr>
          <p:spPr>
            <a:xfrm>
              <a:off x="215646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2" name="Ellipse 641"/>
            <p:cNvSpPr/>
            <p:nvPr/>
          </p:nvSpPr>
          <p:spPr>
            <a:xfrm>
              <a:off x="240792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3" name="Ellipse 642"/>
            <p:cNvSpPr/>
            <p:nvPr/>
          </p:nvSpPr>
          <p:spPr>
            <a:xfrm>
              <a:off x="26441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4" name="Ellipse 643"/>
            <p:cNvSpPr/>
            <p:nvPr/>
          </p:nvSpPr>
          <p:spPr>
            <a:xfrm>
              <a:off x="28956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5" name="Ellipse 644"/>
            <p:cNvSpPr/>
            <p:nvPr/>
          </p:nvSpPr>
          <p:spPr>
            <a:xfrm>
              <a:off x="311658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6" name="Ellipse 645"/>
            <p:cNvSpPr/>
            <p:nvPr/>
          </p:nvSpPr>
          <p:spPr>
            <a:xfrm>
              <a:off x="33680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7" name="Ellipse 646"/>
            <p:cNvSpPr/>
            <p:nvPr/>
          </p:nvSpPr>
          <p:spPr>
            <a:xfrm>
              <a:off x="360426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8" name="Ellipse 647"/>
            <p:cNvSpPr/>
            <p:nvPr/>
          </p:nvSpPr>
          <p:spPr>
            <a:xfrm>
              <a:off x="385572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9" name="Ellipse 648"/>
            <p:cNvSpPr/>
            <p:nvPr/>
          </p:nvSpPr>
          <p:spPr>
            <a:xfrm>
              <a:off x="407670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0" name="Ellipse 649"/>
            <p:cNvSpPr/>
            <p:nvPr/>
          </p:nvSpPr>
          <p:spPr>
            <a:xfrm>
              <a:off x="4328160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1" name="Ellipse 650"/>
            <p:cNvSpPr/>
            <p:nvPr/>
          </p:nvSpPr>
          <p:spPr>
            <a:xfrm>
              <a:off x="45339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2" name="Ellipse 651"/>
            <p:cNvSpPr/>
            <p:nvPr/>
          </p:nvSpPr>
          <p:spPr>
            <a:xfrm>
              <a:off x="478536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3" name="Ellipse 652"/>
            <p:cNvSpPr/>
            <p:nvPr/>
          </p:nvSpPr>
          <p:spPr>
            <a:xfrm>
              <a:off x="500634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4" name="Ellipse 653"/>
            <p:cNvSpPr/>
            <p:nvPr/>
          </p:nvSpPr>
          <p:spPr>
            <a:xfrm>
              <a:off x="5257800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5" name="Ellipse 654"/>
            <p:cNvSpPr/>
            <p:nvPr/>
          </p:nvSpPr>
          <p:spPr>
            <a:xfrm>
              <a:off x="71628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6" name="Ellipse 655"/>
            <p:cNvSpPr/>
            <p:nvPr/>
          </p:nvSpPr>
          <p:spPr>
            <a:xfrm>
              <a:off x="96774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7" name="Ellipse 656"/>
            <p:cNvSpPr/>
            <p:nvPr/>
          </p:nvSpPr>
          <p:spPr>
            <a:xfrm>
              <a:off x="118872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8" name="Ellipse 657"/>
            <p:cNvSpPr/>
            <p:nvPr/>
          </p:nvSpPr>
          <p:spPr>
            <a:xfrm>
              <a:off x="1440180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9" name="Ellipse 658"/>
            <p:cNvSpPr/>
            <p:nvPr/>
          </p:nvSpPr>
          <p:spPr>
            <a:xfrm>
              <a:off x="167640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0" name="Ellipse 659"/>
            <p:cNvSpPr/>
            <p:nvPr/>
          </p:nvSpPr>
          <p:spPr>
            <a:xfrm>
              <a:off x="192786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1" name="Ellipse 660"/>
            <p:cNvSpPr/>
            <p:nvPr/>
          </p:nvSpPr>
          <p:spPr>
            <a:xfrm>
              <a:off x="214884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2" name="Ellipse 661"/>
            <p:cNvSpPr/>
            <p:nvPr/>
          </p:nvSpPr>
          <p:spPr>
            <a:xfrm>
              <a:off x="240030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3" name="Ellipse 662"/>
            <p:cNvSpPr/>
            <p:nvPr/>
          </p:nvSpPr>
          <p:spPr>
            <a:xfrm>
              <a:off x="26365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4" name="Ellipse 663"/>
            <p:cNvSpPr/>
            <p:nvPr/>
          </p:nvSpPr>
          <p:spPr>
            <a:xfrm>
              <a:off x="28879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5" name="Ellipse 664"/>
            <p:cNvSpPr/>
            <p:nvPr/>
          </p:nvSpPr>
          <p:spPr>
            <a:xfrm>
              <a:off x="310896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6" name="Ellipse 665"/>
            <p:cNvSpPr/>
            <p:nvPr/>
          </p:nvSpPr>
          <p:spPr>
            <a:xfrm>
              <a:off x="33604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7" name="Ellipse 666"/>
            <p:cNvSpPr/>
            <p:nvPr/>
          </p:nvSpPr>
          <p:spPr>
            <a:xfrm>
              <a:off x="359664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8" name="Ellipse 667"/>
            <p:cNvSpPr/>
            <p:nvPr/>
          </p:nvSpPr>
          <p:spPr>
            <a:xfrm>
              <a:off x="384810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9" name="Ellipse 668"/>
            <p:cNvSpPr/>
            <p:nvPr/>
          </p:nvSpPr>
          <p:spPr>
            <a:xfrm>
              <a:off x="406908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0" name="Ellipse 669"/>
            <p:cNvSpPr/>
            <p:nvPr/>
          </p:nvSpPr>
          <p:spPr>
            <a:xfrm>
              <a:off x="4320540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1" name="Ellipse 670"/>
            <p:cNvSpPr/>
            <p:nvPr/>
          </p:nvSpPr>
          <p:spPr>
            <a:xfrm>
              <a:off x="45262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" name="Ellipse 671"/>
            <p:cNvSpPr/>
            <p:nvPr/>
          </p:nvSpPr>
          <p:spPr>
            <a:xfrm>
              <a:off x="477774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" name="Ellipse 672"/>
            <p:cNvSpPr/>
            <p:nvPr/>
          </p:nvSpPr>
          <p:spPr>
            <a:xfrm>
              <a:off x="499872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4" name="Ellipse 673"/>
            <p:cNvSpPr/>
            <p:nvPr/>
          </p:nvSpPr>
          <p:spPr>
            <a:xfrm>
              <a:off x="5250180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5" name="Ellipse 674"/>
            <p:cNvSpPr/>
            <p:nvPr/>
          </p:nvSpPr>
          <p:spPr>
            <a:xfrm>
              <a:off x="72390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6" name="Ellipse 675"/>
            <p:cNvSpPr/>
            <p:nvPr/>
          </p:nvSpPr>
          <p:spPr>
            <a:xfrm>
              <a:off x="97536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7" name="Ellipse 676"/>
            <p:cNvSpPr/>
            <p:nvPr/>
          </p:nvSpPr>
          <p:spPr>
            <a:xfrm>
              <a:off x="119634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8" name="Ellipse 677"/>
            <p:cNvSpPr/>
            <p:nvPr/>
          </p:nvSpPr>
          <p:spPr>
            <a:xfrm>
              <a:off x="1447800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9" name="Ellipse 678"/>
            <p:cNvSpPr/>
            <p:nvPr/>
          </p:nvSpPr>
          <p:spPr>
            <a:xfrm>
              <a:off x="168402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0" name="Ellipse 679"/>
            <p:cNvSpPr/>
            <p:nvPr/>
          </p:nvSpPr>
          <p:spPr>
            <a:xfrm>
              <a:off x="193548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1" name="Ellipse 680"/>
            <p:cNvSpPr/>
            <p:nvPr/>
          </p:nvSpPr>
          <p:spPr>
            <a:xfrm>
              <a:off x="215646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2" name="Ellipse 681"/>
            <p:cNvSpPr/>
            <p:nvPr/>
          </p:nvSpPr>
          <p:spPr>
            <a:xfrm>
              <a:off x="240792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3" name="Ellipse 682"/>
            <p:cNvSpPr/>
            <p:nvPr/>
          </p:nvSpPr>
          <p:spPr>
            <a:xfrm>
              <a:off x="26441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4" name="Ellipse 683"/>
            <p:cNvSpPr/>
            <p:nvPr/>
          </p:nvSpPr>
          <p:spPr>
            <a:xfrm>
              <a:off x="28956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5" name="Ellipse 684"/>
            <p:cNvSpPr/>
            <p:nvPr/>
          </p:nvSpPr>
          <p:spPr>
            <a:xfrm>
              <a:off x="311658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6" name="Ellipse 685"/>
            <p:cNvSpPr/>
            <p:nvPr/>
          </p:nvSpPr>
          <p:spPr>
            <a:xfrm>
              <a:off x="33680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7" name="Ellipse 686"/>
            <p:cNvSpPr/>
            <p:nvPr/>
          </p:nvSpPr>
          <p:spPr>
            <a:xfrm>
              <a:off x="360426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8" name="Ellipse 687"/>
            <p:cNvSpPr/>
            <p:nvPr/>
          </p:nvSpPr>
          <p:spPr>
            <a:xfrm>
              <a:off x="385572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9" name="Ellipse 688"/>
            <p:cNvSpPr/>
            <p:nvPr/>
          </p:nvSpPr>
          <p:spPr>
            <a:xfrm>
              <a:off x="407670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0" name="Ellipse 689"/>
            <p:cNvSpPr/>
            <p:nvPr/>
          </p:nvSpPr>
          <p:spPr>
            <a:xfrm>
              <a:off x="4328160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1" name="Ellipse 690"/>
            <p:cNvSpPr/>
            <p:nvPr/>
          </p:nvSpPr>
          <p:spPr>
            <a:xfrm>
              <a:off x="45339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2" name="Ellipse 691"/>
            <p:cNvSpPr/>
            <p:nvPr/>
          </p:nvSpPr>
          <p:spPr>
            <a:xfrm>
              <a:off x="478536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3" name="Ellipse 692"/>
            <p:cNvSpPr/>
            <p:nvPr/>
          </p:nvSpPr>
          <p:spPr>
            <a:xfrm>
              <a:off x="500634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4" name="Ellipse 693"/>
            <p:cNvSpPr/>
            <p:nvPr/>
          </p:nvSpPr>
          <p:spPr>
            <a:xfrm>
              <a:off x="5257800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5" name="Ellipse 694"/>
            <p:cNvSpPr/>
            <p:nvPr/>
          </p:nvSpPr>
          <p:spPr>
            <a:xfrm>
              <a:off x="72390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6" name="Ellipse 695"/>
            <p:cNvSpPr/>
            <p:nvPr/>
          </p:nvSpPr>
          <p:spPr>
            <a:xfrm>
              <a:off x="97536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7" name="Ellipse 696"/>
            <p:cNvSpPr/>
            <p:nvPr/>
          </p:nvSpPr>
          <p:spPr>
            <a:xfrm>
              <a:off x="119634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8" name="Ellipse 697"/>
            <p:cNvSpPr/>
            <p:nvPr/>
          </p:nvSpPr>
          <p:spPr>
            <a:xfrm>
              <a:off x="1447800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9" name="Ellipse 698"/>
            <p:cNvSpPr/>
            <p:nvPr/>
          </p:nvSpPr>
          <p:spPr>
            <a:xfrm>
              <a:off x="168402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0" name="Ellipse 699"/>
            <p:cNvSpPr/>
            <p:nvPr/>
          </p:nvSpPr>
          <p:spPr>
            <a:xfrm>
              <a:off x="193548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1" name="Ellipse 700"/>
            <p:cNvSpPr/>
            <p:nvPr/>
          </p:nvSpPr>
          <p:spPr>
            <a:xfrm>
              <a:off x="215646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2" name="Ellipse 701"/>
            <p:cNvSpPr/>
            <p:nvPr/>
          </p:nvSpPr>
          <p:spPr>
            <a:xfrm>
              <a:off x="240792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3" name="Ellipse 702"/>
            <p:cNvSpPr/>
            <p:nvPr/>
          </p:nvSpPr>
          <p:spPr>
            <a:xfrm>
              <a:off x="26441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4" name="Ellipse 703"/>
            <p:cNvSpPr/>
            <p:nvPr/>
          </p:nvSpPr>
          <p:spPr>
            <a:xfrm>
              <a:off x="28956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5" name="Ellipse 704"/>
            <p:cNvSpPr/>
            <p:nvPr/>
          </p:nvSpPr>
          <p:spPr>
            <a:xfrm>
              <a:off x="311658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6" name="Ellipse 705"/>
            <p:cNvSpPr/>
            <p:nvPr/>
          </p:nvSpPr>
          <p:spPr>
            <a:xfrm>
              <a:off x="33680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7" name="Ellipse 706"/>
            <p:cNvSpPr/>
            <p:nvPr/>
          </p:nvSpPr>
          <p:spPr>
            <a:xfrm>
              <a:off x="360426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8" name="Ellipse 707"/>
            <p:cNvSpPr/>
            <p:nvPr/>
          </p:nvSpPr>
          <p:spPr>
            <a:xfrm>
              <a:off x="385572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9" name="Ellipse 708"/>
            <p:cNvSpPr/>
            <p:nvPr/>
          </p:nvSpPr>
          <p:spPr>
            <a:xfrm>
              <a:off x="407670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0" name="Ellipse 709"/>
            <p:cNvSpPr/>
            <p:nvPr/>
          </p:nvSpPr>
          <p:spPr>
            <a:xfrm>
              <a:off x="4328160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1" name="Ellipse 710"/>
            <p:cNvSpPr/>
            <p:nvPr/>
          </p:nvSpPr>
          <p:spPr>
            <a:xfrm>
              <a:off x="45339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2" name="Ellipse 711"/>
            <p:cNvSpPr/>
            <p:nvPr/>
          </p:nvSpPr>
          <p:spPr>
            <a:xfrm>
              <a:off x="478536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3" name="Ellipse 712"/>
            <p:cNvSpPr/>
            <p:nvPr/>
          </p:nvSpPr>
          <p:spPr>
            <a:xfrm>
              <a:off x="500634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4" name="Ellipse 713"/>
            <p:cNvSpPr/>
            <p:nvPr/>
          </p:nvSpPr>
          <p:spPr>
            <a:xfrm>
              <a:off x="5257800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5" name="Ellipse 714"/>
            <p:cNvSpPr/>
            <p:nvPr/>
          </p:nvSpPr>
          <p:spPr>
            <a:xfrm>
              <a:off x="73152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6" name="Ellipse 715"/>
            <p:cNvSpPr/>
            <p:nvPr/>
          </p:nvSpPr>
          <p:spPr>
            <a:xfrm>
              <a:off x="98298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7" name="Ellipse 716"/>
            <p:cNvSpPr/>
            <p:nvPr/>
          </p:nvSpPr>
          <p:spPr>
            <a:xfrm>
              <a:off x="120396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8" name="Ellipse 717"/>
            <p:cNvSpPr/>
            <p:nvPr/>
          </p:nvSpPr>
          <p:spPr>
            <a:xfrm>
              <a:off x="1455420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9" name="Ellipse 718"/>
            <p:cNvSpPr/>
            <p:nvPr/>
          </p:nvSpPr>
          <p:spPr>
            <a:xfrm>
              <a:off x="169164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0" name="Ellipse 719"/>
            <p:cNvSpPr/>
            <p:nvPr/>
          </p:nvSpPr>
          <p:spPr>
            <a:xfrm>
              <a:off x="194310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1" name="Ellipse 720"/>
            <p:cNvSpPr/>
            <p:nvPr/>
          </p:nvSpPr>
          <p:spPr>
            <a:xfrm>
              <a:off x="216408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2" name="Ellipse 721"/>
            <p:cNvSpPr/>
            <p:nvPr/>
          </p:nvSpPr>
          <p:spPr>
            <a:xfrm>
              <a:off x="241554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3" name="Ellipse 722"/>
            <p:cNvSpPr/>
            <p:nvPr/>
          </p:nvSpPr>
          <p:spPr>
            <a:xfrm>
              <a:off x="26517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4" name="Ellipse 723"/>
            <p:cNvSpPr/>
            <p:nvPr/>
          </p:nvSpPr>
          <p:spPr>
            <a:xfrm>
              <a:off x="29032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5" name="Ellipse 724"/>
            <p:cNvSpPr/>
            <p:nvPr/>
          </p:nvSpPr>
          <p:spPr>
            <a:xfrm>
              <a:off x="312420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6" name="Ellipse 725"/>
            <p:cNvSpPr/>
            <p:nvPr/>
          </p:nvSpPr>
          <p:spPr>
            <a:xfrm>
              <a:off x="33756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7" name="Ellipse 726"/>
            <p:cNvSpPr/>
            <p:nvPr/>
          </p:nvSpPr>
          <p:spPr>
            <a:xfrm>
              <a:off x="361188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8" name="Ellipse 727"/>
            <p:cNvSpPr/>
            <p:nvPr/>
          </p:nvSpPr>
          <p:spPr>
            <a:xfrm>
              <a:off x="386334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9" name="Ellipse 728"/>
            <p:cNvSpPr/>
            <p:nvPr/>
          </p:nvSpPr>
          <p:spPr>
            <a:xfrm>
              <a:off x="408432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0" name="Ellipse 729"/>
            <p:cNvSpPr/>
            <p:nvPr/>
          </p:nvSpPr>
          <p:spPr>
            <a:xfrm>
              <a:off x="4335780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1" name="Ellipse 730"/>
            <p:cNvSpPr/>
            <p:nvPr/>
          </p:nvSpPr>
          <p:spPr>
            <a:xfrm>
              <a:off x="45415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2" name="Ellipse 731"/>
            <p:cNvSpPr/>
            <p:nvPr/>
          </p:nvSpPr>
          <p:spPr>
            <a:xfrm>
              <a:off x="479298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3" name="Ellipse 732"/>
            <p:cNvSpPr/>
            <p:nvPr/>
          </p:nvSpPr>
          <p:spPr>
            <a:xfrm>
              <a:off x="501396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4" name="Ellipse 733"/>
            <p:cNvSpPr/>
            <p:nvPr/>
          </p:nvSpPr>
          <p:spPr>
            <a:xfrm>
              <a:off x="5265420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5" name="Ellipse 734"/>
            <p:cNvSpPr/>
            <p:nvPr/>
          </p:nvSpPr>
          <p:spPr>
            <a:xfrm>
              <a:off x="71628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6" name="Ellipse 735"/>
            <p:cNvSpPr/>
            <p:nvPr/>
          </p:nvSpPr>
          <p:spPr>
            <a:xfrm>
              <a:off x="96774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7" name="Ellipse 736"/>
            <p:cNvSpPr/>
            <p:nvPr/>
          </p:nvSpPr>
          <p:spPr>
            <a:xfrm>
              <a:off x="118872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8" name="Ellipse 737"/>
            <p:cNvSpPr/>
            <p:nvPr/>
          </p:nvSpPr>
          <p:spPr>
            <a:xfrm>
              <a:off x="1440180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9" name="Ellipse 738"/>
            <p:cNvSpPr/>
            <p:nvPr/>
          </p:nvSpPr>
          <p:spPr>
            <a:xfrm>
              <a:off x="167640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0" name="Ellipse 739"/>
            <p:cNvSpPr/>
            <p:nvPr/>
          </p:nvSpPr>
          <p:spPr>
            <a:xfrm>
              <a:off x="192786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1" name="Ellipse 740"/>
            <p:cNvSpPr/>
            <p:nvPr/>
          </p:nvSpPr>
          <p:spPr>
            <a:xfrm>
              <a:off x="214884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2" name="Ellipse 741"/>
            <p:cNvSpPr/>
            <p:nvPr/>
          </p:nvSpPr>
          <p:spPr>
            <a:xfrm>
              <a:off x="240030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3" name="Ellipse 742"/>
            <p:cNvSpPr/>
            <p:nvPr/>
          </p:nvSpPr>
          <p:spPr>
            <a:xfrm>
              <a:off x="26365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4" name="Ellipse 743"/>
            <p:cNvSpPr/>
            <p:nvPr/>
          </p:nvSpPr>
          <p:spPr>
            <a:xfrm>
              <a:off x="28879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5" name="Ellipse 744"/>
            <p:cNvSpPr/>
            <p:nvPr/>
          </p:nvSpPr>
          <p:spPr>
            <a:xfrm>
              <a:off x="310896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6" name="Ellipse 745"/>
            <p:cNvSpPr/>
            <p:nvPr/>
          </p:nvSpPr>
          <p:spPr>
            <a:xfrm>
              <a:off x="33604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7" name="Ellipse 746"/>
            <p:cNvSpPr/>
            <p:nvPr/>
          </p:nvSpPr>
          <p:spPr>
            <a:xfrm>
              <a:off x="359664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8" name="Ellipse 747"/>
            <p:cNvSpPr/>
            <p:nvPr/>
          </p:nvSpPr>
          <p:spPr>
            <a:xfrm>
              <a:off x="384810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9" name="Ellipse 748"/>
            <p:cNvSpPr/>
            <p:nvPr/>
          </p:nvSpPr>
          <p:spPr>
            <a:xfrm>
              <a:off x="406908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0" name="Ellipse 749"/>
            <p:cNvSpPr/>
            <p:nvPr/>
          </p:nvSpPr>
          <p:spPr>
            <a:xfrm>
              <a:off x="4320540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1" name="Ellipse 750"/>
            <p:cNvSpPr/>
            <p:nvPr/>
          </p:nvSpPr>
          <p:spPr>
            <a:xfrm>
              <a:off x="45262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2" name="Ellipse 751"/>
            <p:cNvSpPr/>
            <p:nvPr/>
          </p:nvSpPr>
          <p:spPr>
            <a:xfrm>
              <a:off x="477774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3" name="Ellipse 752"/>
            <p:cNvSpPr/>
            <p:nvPr/>
          </p:nvSpPr>
          <p:spPr>
            <a:xfrm>
              <a:off x="499872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4" name="Ellipse 753"/>
            <p:cNvSpPr/>
            <p:nvPr/>
          </p:nvSpPr>
          <p:spPr>
            <a:xfrm>
              <a:off x="5250180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5" name="Ellipse 754"/>
            <p:cNvSpPr/>
            <p:nvPr/>
          </p:nvSpPr>
          <p:spPr>
            <a:xfrm>
              <a:off x="72390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6" name="Ellipse 755"/>
            <p:cNvSpPr/>
            <p:nvPr/>
          </p:nvSpPr>
          <p:spPr>
            <a:xfrm>
              <a:off x="97536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7" name="Ellipse 756"/>
            <p:cNvSpPr/>
            <p:nvPr/>
          </p:nvSpPr>
          <p:spPr>
            <a:xfrm>
              <a:off x="119634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8" name="Ellipse 757"/>
            <p:cNvSpPr/>
            <p:nvPr/>
          </p:nvSpPr>
          <p:spPr>
            <a:xfrm>
              <a:off x="1447800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9" name="Ellipse 758"/>
            <p:cNvSpPr/>
            <p:nvPr/>
          </p:nvSpPr>
          <p:spPr>
            <a:xfrm>
              <a:off x="168402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0" name="Ellipse 759"/>
            <p:cNvSpPr/>
            <p:nvPr/>
          </p:nvSpPr>
          <p:spPr>
            <a:xfrm>
              <a:off x="193548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1" name="Ellipse 760"/>
            <p:cNvSpPr/>
            <p:nvPr/>
          </p:nvSpPr>
          <p:spPr>
            <a:xfrm>
              <a:off x="215646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2" name="Ellipse 761"/>
            <p:cNvSpPr/>
            <p:nvPr/>
          </p:nvSpPr>
          <p:spPr>
            <a:xfrm>
              <a:off x="240792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3" name="Ellipse 762"/>
            <p:cNvSpPr/>
            <p:nvPr/>
          </p:nvSpPr>
          <p:spPr>
            <a:xfrm>
              <a:off x="26441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4" name="Ellipse 763"/>
            <p:cNvSpPr/>
            <p:nvPr/>
          </p:nvSpPr>
          <p:spPr>
            <a:xfrm>
              <a:off x="28956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5" name="Ellipse 764"/>
            <p:cNvSpPr/>
            <p:nvPr/>
          </p:nvSpPr>
          <p:spPr>
            <a:xfrm>
              <a:off x="311658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6" name="Ellipse 765"/>
            <p:cNvSpPr/>
            <p:nvPr/>
          </p:nvSpPr>
          <p:spPr>
            <a:xfrm>
              <a:off x="33680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7" name="Ellipse 766"/>
            <p:cNvSpPr/>
            <p:nvPr/>
          </p:nvSpPr>
          <p:spPr>
            <a:xfrm>
              <a:off x="360426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8" name="Ellipse 767"/>
            <p:cNvSpPr/>
            <p:nvPr/>
          </p:nvSpPr>
          <p:spPr>
            <a:xfrm>
              <a:off x="385572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9" name="Ellipse 768"/>
            <p:cNvSpPr/>
            <p:nvPr/>
          </p:nvSpPr>
          <p:spPr>
            <a:xfrm>
              <a:off x="407670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0" name="Ellipse 769"/>
            <p:cNvSpPr/>
            <p:nvPr/>
          </p:nvSpPr>
          <p:spPr>
            <a:xfrm>
              <a:off x="4328160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1" name="Ellipse 770"/>
            <p:cNvSpPr/>
            <p:nvPr/>
          </p:nvSpPr>
          <p:spPr>
            <a:xfrm>
              <a:off x="45339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2" name="Ellipse 771"/>
            <p:cNvSpPr/>
            <p:nvPr/>
          </p:nvSpPr>
          <p:spPr>
            <a:xfrm>
              <a:off x="478536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3" name="Ellipse 772"/>
            <p:cNvSpPr/>
            <p:nvPr/>
          </p:nvSpPr>
          <p:spPr>
            <a:xfrm>
              <a:off x="500634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4" name="Ellipse 773"/>
            <p:cNvSpPr/>
            <p:nvPr/>
          </p:nvSpPr>
          <p:spPr>
            <a:xfrm>
              <a:off x="5257800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5" name="Ellipse 774"/>
            <p:cNvSpPr/>
            <p:nvPr/>
          </p:nvSpPr>
          <p:spPr>
            <a:xfrm>
              <a:off x="72390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6" name="Ellipse 775"/>
            <p:cNvSpPr/>
            <p:nvPr/>
          </p:nvSpPr>
          <p:spPr>
            <a:xfrm>
              <a:off x="97536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7" name="Ellipse 776"/>
            <p:cNvSpPr/>
            <p:nvPr/>
          </p:nvSpPr>
          <p:spPr>
            <a:xfrm>
              <a:off x="119634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8" name="Ellipse 777"/>
            <p:cNvSpPr/>
            <p:nvPr/>
          </p:nvSpPr>
          <p:spPr>
            <a:xfrm>
              <a:off x="1447800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9" name="Ellipse 778"/>
            <p:cNvSpPr/>
            <p:nvPr/>
          </p:nvSpPr>
          <p:spPr>
            <a:xfrm>
              <a:off x="168402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0" name="Ellipse 779"/>
            <p:cNvSpPr/>
            <p:nvPr/>
          </p:nvSpPr>
          <p:spPr>
            <a:xfrm>
              <a:off x="193548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1" name="Ellipse 780"/>
            <p:cNvSpPr/>
            <p:nvPr/>
          </p:nvSpPr>
          <p:spPr>
            <a:xfrm>
              <a:off x="215646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2" name="Ellipse 781"/>
            <p:cNvSpPr/>
            <p:nvPr/>
          </p:nvSpPr>
          <p:spPr>
            <a:xfrm>
              <a:off x="240792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3" name="Ellipse 782"/>
            <p:cNvSpPr/>
            <p:nvPr/>
          </p:nvSpPr>
          <p:spPr>
            <a:xfrm>
              <a:off x="26441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4" name="Ellipse 783"/>
            <p:cNvSpPr/>
            <p:nvPr/>
          </p:nvSpPr>
          <p:spPr>
            <a:xfrm>
              <a:off x="28956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5" name="Ellipse 784"/>
            <p:cNvSpPr/>
            <p:nvPr/>
          </p:nvSpPr>
          <p:spPr>
            <a:xfrm>
              <a:off x="311658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6" name="Ellipse 785"/>
            <p:cNvSpPr/>
            <p:nvPr/>
          </p:nvSpPr>
          <p:spPr>
            <a:xfrm>
              <a:off x="33680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7" name="Ellipse 786"/>
            <p:cNvSpPr/>
            <p:nvPr/>
          </p:nvSpPr>
          <p:spPr>
            <a:xfrm>
              <a:off x="360426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8" name="Ellipse 787"/>
            <p:cNvSpPr/>
            <p:nvPr/>
          </p:nvSpPr>
          <p:spPr>
            <a:xfrm>
              <a:off x="385572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9" name="Ellipse 788"/>
            <p:cNvSpPr/>
            <p:nvPr/>
          </p:nvSpPr>
          <p:spPr>
            <a:xfrm>
              <a:off x="407670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0" name="Ellipse 789"/>
            <p:cNvSpPr/>
            <p:nvPr/>
          </p:nvSpPr>
          <p:spPr>
            <a:xfrm>
              <a:off x="4328160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1" name="Ellipse 790"/>
            <p:cNvSpPr/>
            <p:nvPr/>
          </p:nvSpPr>
          <p:spPr>
            <a:xfrm>
              <a:off x="45339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2" name="Ellipse 791"/>
            <p:cNvSpPr/>
            <p:nvPr/>
          </p:nvSpPr>
          <p:spPr>
            <a:xfrm>
              <a:off x="478536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3" name="Ellipse 792"/>
            <p:cNvSpPr/>
            <p:nvPr/>
          </p:nvSpPr>
          <p:spPr>
            <a:xfrm>
              <a:off x="500634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4" name="Ellipse 793"/>
            <p:cNvSpPr/>
            <p:nvPr/>
          </p:nvSpPr>
          <p:spPr>
            <a:xfrm>
              <a:off x="5257800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5" name="Ellipse 794"/>
            <p:cNvSpPr/>
            <p:nvPr/>
          </p:nvSpPr>
          <p:spPr>
            <a:xfrm>
              <a:off x="73152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6" name="Ellipse 795"/>
            <p:cNvSpPr/>
            <p:nvPr/>
          </p:nvSpPr>
          <p:spPr>
            <a:xfrm>
              <a:off x="98298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7" name="Ellipse 796"/>
            <p:cNvSpPr/>
            <p:nvPr/>
          </p:nvSpPr>
          <p:spPr>
            <a:xfrm>
              <a:off x="120396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8" name="Ellipse 797"/>
            <p:cNvSpPr/>
            <p:nvPr/>
          </p:nvSpPr>
          <p:spPr>
            <a:xfrm>
              <a:off x="1455420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9" name="Ellipse 798"/>
            <p:cNvSpPr/>
            <p:nvPr/>
          </p:nvSpPr>
          <p:spPr>
            <a:xfrm>
              <a:off x="169164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0" name="Ellipse 799"/>
            <p:cNvSpPr/>
            <p:nvPr/>
          </p:nvSpPr>
          <p:spPr>
            <a:xfrm>
              <a:off x="194310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1" name="Ellipse 800"/>
            <p:cNvSpPr/>
            <p:nvPr/>
          </p:nvSpPr>
          <p:spPr>
            <a:xfrm>
              <a:off x="216408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2" name="Ellipse 801"/>
            <p:cNvSpPr/>
            <p:nvPr/>
          </p:nvSpPr>
          <p:spPr>
            <a:xfrm>
              <a:off x="241554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3" name="Ellipse 802"/>
            <p:cNvSpPr/>
            <p:nvPr/>
          </p:nvSpPr>
          <p:spPr>
            <a:xfrm>
              <a:off x="26517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4" name="Ellipse 803"/>
            <p:cNvSpPr/>
            <p:nvPr/>
          </p:nvSpPr>
          <p:spPr>
            <a:xfrm>
              <a:off x="29032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5" name="Ellipse 804"/>
            <p:cNvSpPr/>
            <p:nvPr/>
          </p:nvSpPr>
          <p:spPr>
            <a:xfrm>
              <a:off x="312420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6" name="Ellipse 805"/>
            <p:cNvSpPr/>
            <p:nvPr/>
          </p:nvSpPr>
          <p:spPr>
            <a:xfrm>
              <a:off x="33756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7" name="Ellipse 806"/>
            <p:cNvSpPr/>
            <p:nvPr/>
          </p:nvSpPr>
          <p:spPr>
            <a:xfrm>
              <a:off x="361188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8" name="Ellipse 807"/>
            <p:cNvSpPr/>
            <p:nvPr/>
          </p:nvSpPr>
          <p:spPr>
            <a:xfrm>
              <a:off x="386334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9" name="Ellipse 808"/>
            <p:cNvSpPr/>
            <p:nvPr/>
          </p:nvSpPr>
          <p:spPr>
            <a:xfrm>
              <a:off x="408432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0" name="Ellipse 809"/>
            <p:cNvSpPr/>
            <p:nvPr/>
          </p:nvSpPr>
          <p:spPr>
            <a:xfrm>
              <a:off x="4335780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1" name="Ellipse 810"/>
            <p:cNvSpPr/>
            <p:nvPr/>
          </p:nvSpPr>
          <p:spPr>
            <a:xfrm>
              <a:off x="45415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2" name="Ellipse 811"/>
            <p:cNvSpPr/>
            <p:nvPr/>
          </p:nvSpPr>
          <p:spPr>
            <a:xfrm>
              <a:off x="479298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3" name="Ellipse 812"/>
            <p:cNvSpPr/>
            <p:nvPr/>
          </p:nvSpPr>
          <p:spPr>
            <a:xfrm>
              <a:off x="501396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4" name="Ellipse 813"/>
            <p:cNvSpPr/>
            <p:nvPr/>
          </p:nvSpPr>
          <p:spPr>
            <a:xfrm>
              <a:off x="5265420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21D215E3-38BB-4228-B104-C282EDBC8649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7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38693" y="557670"/>
            <a:ext cx="2703740" cy="2638107"/>
            <a:chOff x="379675" y="1110148"/>
            <a:chExt cx="5376722" cy="5246202"/>
          </a:xfrm>
        </p:grpSpPr>
        <p:pic>
          <p:nvPicPr>
            <p:cNvPr id="1026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75" y="1110148"/>
              <a:ext cx="5246202" cy="524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7162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4" name="Ellipse 1073"/>
            <p:cNvSpPr/>
            <p:nvPr/>
          </p:nvSpPr>
          <p:spPr>
            <a:xfrm>
              <a:off x="96774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5" name="Ellipse 1074"/>
            <p:cNvSpPr/>
            <p:nvPr/>
          </p:nvSpPr>
          <p:spPr>
            <a:xfrm>
              <a:off x="118872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6" name="Ellipse 1075"/>
            <p:cNvSpPr/>
            <p:nvPr/>
          </p:nvSpPr>
          <p:spPr>
            <a:xfrm>
              <a:off x="14401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7" name="Ellipse 1076"/>
            <p:cNvSpPr/>
            <p:nvPr/>
          </p:nvSpPr>
          <p:spPr>
            <a:xfrm>
              <a:off x="16764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8" name="Ellipse 1077"/>
            <p:cNvSpPr/>
            <p:nvPr/>
          </p:nvSpPr>
          <p:spPr>
            <a:xfrm>
              <a:off x="19278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9" name="Ellipse 1078"/>
            <p:cNvSpPr/>
            <p:nvPr/>
          </p:nvSpPr>
          <p:spPr>
            <a:xfrm>
              <a:off x="21488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0" name="Ellipse 1079"/>
            <p:cNvSpPr/>
            <p:nvPr/>
          </p:nvSpPr>
          <p:spPr>
            <a:xfrm>
              <a:off x="24003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1" name="Ellipse 1080"/>
            <p:cNvSpPr/>
            <p:nvPr/>
          </p:nvSpPr>
          <p:spPr>
            <a:xfrm>
              <a:off x="26365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2" name="Ellipse 1081"/>
            <p:cNvSpPr/>
            <p:nvPr/>
          </p:nvSpPr>
          <p:spPr>
            <a:xfrm>
              <a:off x="28879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3" name="Ellipse 1082"/>
            <p:cNvSpPr/>
            <p:nvPr/>
          </p:nvSpPr>
          <p:spPr>
            <a:xfrm>
              <a:off x="31089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4" name="Ellipse 1083"/>
            <p:cNvSpPr/>
            <p:nvPr/>
          </p:nvSpPr>
          <p:spPr>
            <a:xfrm>
              <a:off x="33604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5" name="Ellipse 1084"/>
            <p:cNvSpPr/>
            <p:nvPr/>
          </p:nvSpPr>
          <p:spPr>
            <a:xfrm>
              <a:off x="35966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6" name="Ellipse 1085"/>
            <p:cNvSpPr/>
            <p:nvPr/>
          </p:nvSpPr>
          <p:spPr>
            <a:xfrm>
              <a:off x="384810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7" name="Ellipse 1086"/>
            <p:cNvSpPr/>
            <p:nvPr/>
          </p:nvSpPr>
          <p:spPr>
            <a:xfrm>
              <a:off x="406908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8" name="Ellipse 1087"/>
            <p:cNvSpPr/>
            <p:nvPr/>
          </p:nvSpPr>
          <p:spPr>
            <a:xfrm>
              <a:off x="43205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9" name="Ellipse 1088"/>
            <p:cNvSpPr/>
            <p:nvPr/>
          </p:nvSpPr>
          <p:spPr>
            <a:xfrm>
              <a:off x="45262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0" name="Ellipse 1089"/>
            <p:cNvSpPr/>
            <p:nvPr/>
          </p:nvSpPr>
          <p:spPr>
            <a:xfrm>
              <a:off x="47777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1" name="Ellipse 1090"/>
            <p:cNvSpPr/>
            <p:nvPr/>
          </p:nvSpPr>
          <p:spPr>
            <a:xfrm>
              <a:off x="49987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2" name="Ellipse 1091"/>
            <p:cNvSpPr/>
            <p:nvPr/>
          </p:nvSpPr>
          <p:spPr>
            <a:xfrm>
              <a:off x="52501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3" name="Ellipse 1092"/>
            <p:cNvSpPr/>
            <p:nvPr/>
          </p:nvSpPr>
          <p:spPr>
            <a:xfrm>
              <a:off x="74775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4" name="Ellipse 1093"/>
            <p:cNvSpPr/>
            <p:nvPr/>
          </p:nvSpPr>
          <p:spPr>
            <a:xfrm>
              <a:off x="99921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5" name="Ellipse 1094"/>
            <p:cNvSpPr/>
            <p:nvPr/>
          </p:nvSpPr>
          <p:spPr>
            <a:xfrm>
              <a:off x="122019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6" name="Ellipse 1095"/>
            <p:cNvSpPr/>
            <p:nvPr/>
          </p:nvSpPr>
          <p:spPr>
            <a:xfrm>
              <a:off x="147165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7" name="Ellipse 1096"/>
            <p:cNvSpPr/>
            <p:nvPr/>
          </p:nvSpPr>
          <p:spPr>
            <a:xfrm>
              <a:off x="170787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8" name="Ellipse 1097"/>
            <p:cNvSpPr/>
            <p:nvPr/>
          </p:nvSpPr>
          <p:spPr>
            <a:xfrm>
              <a:off x="195933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9" name="Ellipse 1098"/>
            <p:cNvSpPr/>
            <p:nvPr/>
          </p:nvSpPr>
          <p:spPr>
            <a:xfrm>
              <a:off x="218031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0" name="Ellipse 1099"/>
            <p:cNvSpPr/>
            <p:nvPr/>
          </p:nvSpPr>
          <p:spPr>
            <a:xfrm>
              <a:off x="243177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1" name="Ellipse 1100"/>
            <p:cNvSpPr/>
            <p:nvPr/>
          </p:nvSpPr>
          <p:spPr>
            <a:xfrm>
              <a:off x="26679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2" name="Ellipse 1101"/>
            <p:cNvSpPr/>
            <p:nvPr/>
          </p:nvSpPr>
          <p:spPr>
            <a:xfrm>
              <a:off x="29194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3" name="Ellipse 1102"/>
            <p:cNvSpPr/>
            <p:nvPr/>
          </p:nvSpPr>
          <p:spPr>
            <a:xfrm>
              <a:off x="314043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4" name="Ellipse 1103"/>
            <p:cNvSpPr/>
            <p:nvPr/>
          </p:nvSpPr>
          <p:spPr>
            <a:xfrm>
              <a:off x="33918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5" name="Ellipse 1104"/>
            <p:cNvSpPr/>
            <p:nvPr/>
          </p:nvSpPr>
          <p:spPr>
            <a:xfrm>
              <a:off x="36042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6" name="Ellipse 1105"/>
            <p:cNvSpPr/>
            <p:nvPr/>
          </p:nvSpPr>
          <p:spPr>
            <a:xfrm>
              <a:off x="385572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7" name="Ellipse 1106"/>
            <p:cNvSpPr/>
            <p:nvPr/>
          </p:nvSpPr>
          <p:spPr>
            <a:xfrm>
              <a:off x="407670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8" name="Ellipse 1107"/>
            <p:cNvSpPr/>
            <p:nvPr/>
          </p:nvSpPr>
          <p:spPr>
            <a:xfrm>
              <a:off x="43281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9" name="Ellipse 1108"/>
            <p:cNvSpPr/>
            <p:nvPr/>
          </p:nvSpPr>
          <p:spPr>
            <a:xfrm>
              <a:off x="45577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0" name="Ellipse 1109"/>
            <p:cNvSpPr/>
            <p:nvPr/>
          </p:nvSpPr>
          <p:spPr>
            <a:xfrm>
              <a:off x="480921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1" name="Ellipse 1110"/>
            <p:cNvSpPr/>
            <p:nvPr/>
          </p:nvSpPr>
          <p:spPr>
            <a:xfrm>
              <a:off x="50301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2" name="Ellipse 1111"/>
            <p:cNvSpPr/>
            <p:nvPr/>
          </p:nvSpPr>
          <p:spPr>
            <a:xfrm>
              <a:off x="52816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1" name="Ellipse 1120"/>
            <p:cNvSpPr/>
            <p:nvPr/>
          </p:nvSpPr>
          <p:spPr>
            <a:xfrm>
              <a:off x="77160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2" name="Ellipse 1121"/>
            <p:cNvSpPr/>
            <p:nvPr/>
          </p:nvSpPr>
          <p:spPr>
            <a:xfrm>
              <a:off x="102306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3" name="Ellipse 1122"/>
            <p:cNvSpPr/>
            <p:nvPr/>
          </p:nvSpPr>
          <p:spPr>
            <a:xfrm>
              <a:off x="124404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4" name="Ellipse 1123"/>
            <p:cNvSpPr/>
            <p:nvPr/>
          </p:nvSpPr>
          <p:spPr>
            <a:xfrm>
              <a:off x="149550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5" name="Ellipse 1124"/>
            <p:cNvSpPr/>
            <p:nvPr/>
          </p:nvSpPr>
          <p:spPr>
            <a:xfrm>
              <a:off x="173172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6" name="Ellipse 1125"/>
            <p:cNvSpPr/>
            <p:nvPr/>
          </p:nvSpPr>
          <p:spPr>
            <a:xfrm>
              <a:off x="198318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7" name="Ellipse 1126"/>
            <p:cNvSpPr/>
            <p:nvPr/>
          </p:nvSpPr>
          <p:spPr>
            <a:xfrm>
              <a:off x="220416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8" name="Ellipse 1127"/>
            <p:cNvSpPr/>
            <p:nvPr/>
          </p:nvSpPr>
          <p:spPr>
            <a:xfrm>
              <a:off x="245562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9" name="Ellipse 1128"/>
            <p:cNvSpPr/>
            <p:nvPr/>
          </p:nvSpPr>
          <p:spPr>
            <a:xfrm>
              <a:off x="26918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0" name="Ellipse 1129"/>
            <p:cNvSpPr/>
            <p:nvPr/>
          </p:nvSpPr>
          <p:spPr>
            <a:xfrm>
              <a:off x="29433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1" name="Ellipse 1130"/>
            <p:cNvSpPr/>
            <p:nvPr/>
          </p:nvSpPr>
          <p:spPr>
            <a:xfrm>
              <a:off x="316428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2" name="Ellipse 1131"/>
            <p:cNvSpPr/>
            <p:nvPr/>
          </p:nvSpPr>
          <p:spPr>
            <a:xfrm>
              <a:off x="34157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3" name="Ellipse 1132"/>
            <p:cNvSpPr/>
            <p:nvPr/>
          </p:nvSpPr>
          <p:spPr>
            <a:xfrm>
              <a:off x="365196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4" name="Ellipse 1133"/>
            <p:cNvSpPr/>
            <p:nvPr/>
          </p:nvSpPr>
          <p:spPr>
            <a:xfrm>
              <a:off x="390342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5" name="Ellipse 1134"/>
            <p:cNvSpPr/>
            <p:nvPr/>
          </p:nvSpPr>
          <p:spPr>
            <a:xfrm>
              <a:off x="412440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6" name="Ellipse 1135"/>
            <p:cNvSpPr/>
            <p:nvPr/>
          </p:nvSpPr>
          <p:spPr>
            <a:xfrm>
              <a:off x="437586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7" name="Ellipse 1136"/>
            <p:cNvSpPr/>
            <p:nvPr/>
          </p:nvSpPr>
          <p:spPr>
            <a:xfrm>
              <a:off x="45816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8" name="Ellipse 1137"/>
            <p:cNvSpPr/>
            <p:nvPr/>
          </p:nvSpPr>
          <p:spPr>
            <a:xfrm>
              <a:off x="483306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9" name="Ellipse 1138"/>
            <p:cNvSpPr/>
            <p:nvPr/>
          </p:nvSpPr>
          <p:spPr>
            <a:xfrm>
              <a:off x="50540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0" name="Ellipse 1139"/>
            <p:cNvSpPr/>
            <p:nvPr/>
          </p:nvSpPr>
          <p:spPr>
            <a:xfrm>
              <a:off x="53055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1" name="Ellipse 1140"/>
            <p:cNvSpPr/>
            <p:nvPr/>
          </p:nvSpPr>
          <p:spPr>
            <a:xfrm>
              <a:off x="80307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2" name="Ellipse 1141"/>
            <p:cNvSpPr/>
            <p:nvPr/>
          </p:nvSpPr>
          <p:spPr>
            <a:xfrm>
              <a:off x="105453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3" name="Ellipse 1142"/>
            <p:cNvSpPr/>
            <p:nvPr/>
          </p:nvSpPr>
          <p:spPr>
            <a:xfrm>
              <a:off x="127551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4" name="Ellipse 1143"/>
            <p:cNvSpPr/>
            <p:nvPr/>
          </p:nvSpPr>
          <p:spPr>
            <a:xfrm>
              <a:off x="152697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5" name="Ellipse 1144"/>
            <p:cNvSpPr/>
            <p:nvPr/>
          </p:nvSpPr>
          <p:spPr>
            <a:xfrm>
              <a:off x="176319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6" name="Ellipse 1145"/>
            <p:cNvSpPr/>
            <p:nvPr/>
          </p:nvSpPr>
          <p:spPr>
            <a:xfrm>
              <a:off x="201465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7" name="Ellipse 1146"/>
            <p:cNvSpPr/>
            <p:nvPr/>
          </p:nvSpPr>
          <p:spPr>
            <a:xfrm>
              <a:off x="223563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8" name="Ellipse 1147"/>
            <p:cNvSpPr/>
            <p:nvPr/>
          </p:nvSpPr>
          <p:spPr>
            <a:xfrm>
              <a:off x="248709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9" name="Ellipse 1148"/>
            <p:cNvSpPr/>
            <p:nvPr/>
          </p:nvSpPr>
          <p:spPr>
            <a:xfrm>
              <a:off x="27233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0" name="Ellipse 1149"/>
            <p:cNvSpPr/>
            <p:nvPr/>
          </p:nvSpPr>
          <p:spPr>
            <a:xfrm>
              <a:off x="29747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1" name="Ellipse 1150"/>
            <p:cNvSpPr/>
            <p:nvPr/>
          </p:nvSpPr>
          <p:spPr>
            <a:xfrm>
              <a:off x="319575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2" name="Ellipse 1151"/>
            <p:cNvSpPr/>
            <p:nvPr/>
          </p:nvSpPr>
          <p:spPr>
            <a:xfrm>
              <a:off x="34472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3" name="Ellipse 1152"/>
            <p:cNvSpPr/>
            <p:nvPr/>
          </p:nvSpPr>
          <p:spPr>
            <a:xfrm>
              <a:off x="368343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4" name="Ellipse 1153"/>
            <p:cNvSpPr/>
            <p:nvPr/>
          </p:nvSpPr>
          <p:spPr>
            <a:xfrm>
              <a:off x="393489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5" name="Ellipse 1154"/>
            <p:cNvSpPr/>
            <p:nvPr/>
          </p:nvSpPr>
          <p:spPr>
            <a:xfrm>
              <a:off x="415587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6" name="Ellipse 1155"/>
            <p:cNvSpPr/>
            <p:nvPr/>
          </p:nvSpPr>
          <p:spPr>
            <a:xfrm>
              <a:off x="440733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7" name="Ellipse 1156"/>
            <p:cNvSpPr/>
            <p:nvPr/>
          </p:nvSpPr>
          <p:spPr>
            <a:xfrm>
              <a:off x="46130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8" name="Ellipse 1157"/>
            <p:cNvSpPr/>
            <p:nvPr/>
          </p:nvSpPr>
          <p:spPr>
            <a:xfrm>
              <a:off x="486453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9" name="Ellipse 1158"/>
            <p:cNvSpPr/>
            <p:nvPr/>
          </p:nvSpPr>
          <p:spPr>
            <a:xfrm>
              <a:off x="50855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0" name="Ellipse 1159"/>
            <p:cNvSpPr/>
            <p:nvPr/>
          </p:nvSpPr>
          <p:spPr>
            <a:xfrm>
              <a:off x="53369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1" name="Ellipse 1200"/>
            <p:cNvSpPr/>
            <p:nvPr/>
          </p:nvSpPr>
          <p:spPr>
            <a:xfrm>
              <a:off x="81931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2" name="Ellipse 1201"/>
            <p:cNvSpPr/>
            <p:nvPr/>
          </p:nvSpPr>
          <p:spPr>
            <a:xfrm>
              <a:off x="107077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3" name="Ellipse 1202"/>
            <p:cNvSpPr/>
            <p:nvPr/>
          </p:nvSpPr>
          <p:spPr>
            <a:xfrm>
              <a:off x="129175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4" name="Ellipse 1203"/>
            <p:cNvSpPr/>
            <p:nvPr/>
          </p:nvSpPr>
          <p:spPr>
            <a:xfrm>
              <a:off x="154321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5" name="Ellipse 1204"/>
            <p:cNvSpPr/>
            <p:nvPr/>
          </p:nvSpPr>
          <p:spPr>
            <a:xfrm>
              <a:off x="177943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6" name="Ellipse 1205"/>
            <p:cNvSpPr/>
            <p:nvPr/>
          </p:nvSpPr>
          <p:spPr>
            <a:xfrm>
              <a:off x="203089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7" name="Ellipse 1206"/>
            <p:cNvSpPr/>
            <p:nvPr/>
          </p:nvSpPr>
          <p:spPr>
            <a:xfrm>
              <a:off x="225187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8" name="Ellipse 1207"/>
            <p:cNvSpPr/>
            <p:nvPr/>
          </p:nvSpPr>
          <p:spPr>
            <a:xfrm>
              <a:off x="250333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9" name="Ellipse 1208"/>
            <p:cNvSpPr/>
            <p:nvPr/>
          </p:nvSpPr>
          <p:spPr>
            <a:xfrm>
              <a:off x="27395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0" name="Ellipse 1209"/>
            <p:cNvSpPr/>
            <p:nvPr/>
          </p:nvSpPr>
          <p:spPr>
            <a:xfrm>
              <a:off x="29910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1" name="Ellipse 1210"/>
            <p:cNvSpPr/>
            <p:nvPr/>
          </p:nvSpPr>
          <p:spPr>
            <a:xfrm>
              <a:off x="321199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2" name="Ellipse 1211"/>
            <p:cNvSpPr/>
            <p:nvPr/>
          </p:nvSpPr>
          <p:spPr>
            <a:xfrm>
              <a:off x="34634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3" name="Ellipse 1212"/>
            <p:cNvSpPr/>
            <p:nvPr/>
          </p:nvSpPr>
          <p:spPr>
            <a:xfrm>
              <a:off x="369967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4" name="Ellipse 1213"/>
            <p:cNvSpPr/>
            <p:nvPr/>
          </p:nvSpPr>
          <p:spPr>
            <a:xfrm>
              <a:off x="395113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5" name="Ellipse 1214"/>
            <p:cNvSpPr/>
            <p:nvPr/>
          </p:nvSpPr>
          <p:spPr>
            <a:xfrm>
              <a:off x="417211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6" name="Ellipse 1215"/>
            <p:cNvSpPr/>
            <p:nvPr/>
          </p:nvSpPr>
          <p:spPr>
            <a:xfrm>
              <a:off x="442357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7" name="Ellipse 1216"/>
            <p:cNvSpPr/>
            <p:nvPr/>
          </p:nvSpPr>
          <p:spPr>
            <a:xfrm>
              <a:off x="46293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8" name="Ellipse 1217"/>
            <p:cNvSpPr/>
            <p:nvPr/>
          </p:nvSpPr>
          <p:spPr>
            <a:xfrm>
              <a:off x="488077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9" name="Ellipse 1218"/>
            <p:cNvSpPr/>
            <p:nvPr/>
          </p:nvSpPr>
          <p:spPr>
            <a:xfrm>
              <a:off x="51017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0" name="Ellipse 1219"/>
            <p:cNvSpPr/>
            <p:nvPr/>
          </p:nvSpPr>
          <p:spPr>
            <a:xfrm>
              <a:off x="53532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1" name="Ellipse 1220"/>
            <p:cNvSpPr/>
            <p:nvPr/>
          </p:nvSpPr>
          <p:spPr>
            <a:xfrm>
              <a:off x="85078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2" name="Ellipse 1221"/>
            <p:cNvSpPr/>
            <p:nvPr/>
          </p:nvSpPr>
          <p:spPr>
            <a:xfrm>
              <a:off x="110224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3" name="Ellipse 1222"/>
            <p:cNvSpPr/>
            <p:nvPr/>
          </p:nvSpPr>
          <p:spPr>
            <a:xfrm>
              <a:off x="132322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4" name="Ellipse 1223"/>
            <p:cNvSpPr/>
            <p:nvPr/>
          </p:nvSpPr>
          <p:spPr>
            <a:xfrm>
              <a:off x="157468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5" name="Ellipse 1224"/>
            <p:cNvSpPr/>
            <p:nvPr/>
          </p:nvSpPr>
          <p:spPr>
            <a:xfrm>
              <a:off x="181090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6" name="Ellipse 1225"/>
            <p:cNvSpPr/>
            <p:nvPr/>
          </p:nvSpPr>
          <p:spPr>
            <a:xfrm>
              <a:off x="206236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7" name="Ellipse 1226"/>
            <p:cNvSpPr/>
            <p:nvPr/>
          </p:nvSpPr>
          <p:spPr>
            <a:xfrm>
              <a:off x="228334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8" name="Ellipse 1227"/>
            <p:cNvSpPr/>
            <p:nvPr/>
          </p:nvSpPr>
          <p:spPr>
            <a:xfrm>
              <a:off x="253480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9" name="Ellipse 1228"/>
            <p:cNvSpPr/>
            <p:nvPr/>
          </p:nvSpPr>
          <p:spPr>
            <a:xfrm>
              <a:off x="27710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0" name="Ellipse 1229"/>
            <p:cNvSpPr/>
            <p:nvPr/>
          </p:nvSpPr>
          <p:spPr>
            <a:xfrm>
              <a:off x="30224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1" name="Ellipse 1230"/>
            <p:cNvSpPr/>
            <p:nvPr/>
          </p:nvSpPr>
          <p:spPr>
            <a:xfrm>
              <a:off x="324346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2" name="Ellipse 1231"/>
            <p:cNvSpPr/>
            <p:nvPr/>
          </p:nvSpPr>
          <p:spPr>
            <a:xfrm>
              <a:off x="34949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3" name="Ellipse 1232"/>
            <p:cNvSpPr/>
            <p:nvPr/>
          </p:nvSpPr>
          <p:spPr>
            <a:xfrm>
              <a:off x="373114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4" name="Ellipse 1233"/>
            <p:cNvSpPr/>
            <p:nvPr/>
          </p:nvSpPr>
          <p:spPr>
            <a:xfrm>
              <a:off x="398260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5" name="Ellipse 1234"/>
            <p:cNvSpPr/>
            <p:nvPr/>
          </p:nvSpPr>
          <p:spPr>
            <a:xfrm>
              <a:off x="420358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6" name="Ellipse 1235"/>
            <p:cNvSpPr/>
            <p:nvPr/>
          </p:nvSpPr>
          <p:spPr>
            <a:xfrm>
              <a:off x="445504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7" name="Ellipse 1236"/>
            <p:cNvSpPr/>
            <p:nvPr/>
          </p:nvSpPr>
          <p:spPr>
            <a:xfrm>
              <a:off x="46607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8" name="Ellipse 1237"/>
            <p:cNvSpPr/>
            <p:nvPr/>
          </p:nvSpPr>
          <p:spPr>
            <a:xfrm>
              <a:off x="491224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9" name="Ellipse 1238"/>
            <p:cNvSpPr/>
            <p:nvPr/>
          </p:nvSpPr>
          <p:spPr>
            <a:xfrm>
              <a:off x="51332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0" name="Ellipse 1239"/>
            <p:cNvSpPr/>
            <p:nvPr/>
          </p:nvSpPr>
          <p:spPr>
            <a:xfrm>
              <a:off x="53846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1" name="Ellipse 1240"/>
            <p:cNvSpPr/>
            <p:nvPr/>
          </p:nvSpPr>
          <p:spPr>
            <a:xfrm>
              <a:off x="87463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2" name="Ellipse 1241"/>
            <p:cNvSpPr/>
            <p:nvPr/>
          </p:nvSpPr>
          <p:spPr>
            <a:xfrm>
              <a:off x="112609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3" name="Ellipse 1242"/>
            <p:cNvSpPr/>
            <p:nvPr/>
          </p:nvSpPr>
          <p:spPr>
            <a:xfrm>
              <a:off x="134707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4" name="Ellipse 1243"/>
            <p:cNvSpPr/>
            <p:nvPr/>
          </p:nvSpPr>
          <p:spPr>
            <a:xfrm>
              <a:off x="159853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5" name="Ellipse 1244"/>
            <p:cNvSpPr/>
            <p:nvPr/>
          </p:nvSpPr>
          <p:spPr>
            <a:xfrm>
              <a:off x="183475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6" name="Ellipse 1245"/>
            <p:cNvSpPr/>
            <p:nvPr/>
          </p:nvSpPr>
          <p:spPr>
            <a:xfrm>
              <a:off x="208621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7" name="Ellipse 1246"/>
            <p:cNvSpPr/>
            <p:nvPr/>
          </p:nvSpPr>
          <p:spPr>
            <a:xfrm>
              <a:off x="230719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8" name="Ellipse 1247"/>
            <p:cNvSpPr/>
            <p:nvPr/>
          </p:nvSpPr>
          <p:spPr>
            <a:xfrm>
              <a:off x="255865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9" name="Ellipse 1248"/>
            <p:cNvSpPr/>
            <p:nvPr/>
          </p:nvSpPr>
          <p:spPr>
            <a:xfrm>
              <a:off x="27948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0" name="Ellipse 1249"/>
            <p:cNvSpPr/>
            <p:nvPr/>
          </p:nvSpPr>
          <p:spPr>
            <a:xfrm>
              <a:off x="30463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1" name="Ellipse 1250"/>
            <p:cNvSpPr/>
            <p:nvPr/>
          </p:nvSpPr>
          <p:spPr>
            <a:xfrm>
              <a:off x="326731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2" name="Ellipse 1251"/>
            <p:cNvSpPr/>
            <p:nvPr/>
          </p:nvSpPr>
          <p:spPr>
            <a:xfrm>
              <a:off x="35187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3" name="Ellipse 1252"/>
            <p:cNvSpPr/>
            <p:nvPr/>
          </p:nvSpPr>
          <p:spPr>
            <a:xfrm>
              <a:off x="375499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4" name="Ellipse 1253"/>
            <p:cNvSpPr/>
            <p:nvPr/>
          </p:nvSpPr>
          <p:spPr>
            <a:xfrm>
              <a:off x="400645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5" name="Ellipse 1254"/>
            <p:cNvSpPr/>
            <p:nvPr/>
          </p:nvSpPr>
          <p:spPr>
            <a:xfrm>
              <a:off x="422743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6" name="Ellipse 1255"/>
            <p:cNvSpPr/>
            <p:nvPr/>
          </p:nvSpPr>
          <p:spPr>
            <a:xfrm>
              <a:off x="447889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7" name="Ellipse 1256"/>
            <p:cNvSpPr/>
            <p:nvPr/>
          </p:nvSpPr>
          <p:spPr>
            <a:xfrm>
              <a:off x="46846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8" name="Ellipse 1257"/>
            <p:cNvSpPr/>
            <p:nvPr/>
          </p:nvSpPr>
          <p:spPr>
            <a:xfrm>
              <a:off x="493609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9" name="Ellipse 1258"/>
            <p:cNvSpPr/>
            <p:nvPr/>
          </p:nvSpPr>
          <p:spPr>
            <a:xfrm>
              <a:off x="51570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0" name="Ellipse 1259"/>
            <p:cNvSpPr/>
            <p:nvPr/>
          </p:nvSpPr>
          <p:spPr>
            <a:xfrm>
              <a:off x="54085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1" name="Ellipse 1260"/>
            <p:cNvSpPr/>
            <p:nvPr/>
          </p:nvSpPr>
          <p:spPr>
            <a:xfrm>
              <a:off x="89087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2" name="Ellipse 1261"/>
            <p:cNvSpPr/>
            <p:nvPr/>
          </p:nvSpPr>
          <p:spPr>
            <a:xfrm>
              <a:off x="114233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3" name="Ellipse 1262"/>
            <p:cNvSpPr/>
            <p:nvPr/>
          </p:nvSpPr>
          <p:spPr>
            <a:xfrm>
              <a:off x="136331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4" name="Ellipse 1263"/>
            <p:cNvSpPr/>
            <p:nvPr/>
          </p:nvSpPr>
          <p:spPr>
            <a:xfrm>
              <a:off x="161477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5" name="Ellipse 1264"/>
            <p:cNvSpPr/>
            <p:nvPr/>
          </p:nvSpPr>
          <p:spPr>
            <a:xfrm>
              <a:off x="185099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6" name="Ellipse 1265"/>
            <p:cNvSpPr/>
            <p:nvPr/>
          </p:nvSpPr>
          <p:spPr>
            <a:xfrm>
              <a:off x="210245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7" name="Ellipse 1266"/>
            <p:cNvSpPr/>
            <p:nvPr/>
          </p:nvSpPr>
          <p:spPr>
            <a:xfrm>
              <a:off x="232343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8" name="Ellipse 1267"/>
            <p:cNvSpPr/>
            <p:nvPr/>
          </p:nvSpPr>
          <p:spPr>
            <a:xfrm>
              <a:off x="257489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9" name="Ellipse 1268"/>
            <p:cNvSpPr/>
            <p:nvPr/>
          </p:nvSpPr>
          <p:spPr>
            <a:xfrm>
              <a:off x="28111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0" name="Ellipse 1269"/>
            <p:cNvSpPr/>
            <p:nvPr/>
          </p:nvSpPr>
          <p:spPr>
            <a:xfrm>
              <a:off x="30625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1" name="Ellipse 1270"/>
            <p:cNvSpPr/>
            <p:nvPr/>
          </p:nvSpPr>
          <p:spPr>
            <a:xfrm>
              <a:off x="328355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2" name="Ellipse 1271"/>
            <p:cNvSpPr/>
            <p:nvPr/>
          </p:nvSpPr>
          <p:spPr>
            <a:xfrm>
              <a:off x="35350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3" name="Ellipse 1272"/>
            <p:cNvSpPr/>
            <p:nvPr/>
          </p:nvSpPr>
          <p:spPr>
            <a:xfrm>
              <a:off x="377123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4" name="Ellipse 1273"/>
            <p:cNvSpPr/>
            <p:nvPr/>
          </p:nvSpPr>
          <p:spPr>
            <a:xfrm>
              <a:off x="402269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5" name="Ellipse 1274"/>
            <p:cNvSpPr/>
            <p:nvPr/>
          </p:nvSpPr>
          <p:spPr>
            <a:xfrm>
              <a:off x="424367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6" name="Ellipse 1275"/>
            <p:cNvSpPr/>
            <p:nvPr/>
          </p:nvSpPr>
          <p:spPr>
            <a:xfrm>
              <a:off x="449513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7" name="Ellipse 1276"/>
            <p:cNvSpPr/>
            <p:nvPr/>
          </p:nvSpPr>
          <p:spPr>
            <a:xfrm>
              <a:off x="47008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8" name="Ellipse 1277"/>
            <p:cNvSpPr/>
            <p:nvPr/>
          </p:nvSpPr>
          <p:spPr>
            <a:xfrm>
              <a:off x="495233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9" name="Ellipse 1278"/>
            <p:cNvSpPr/>
            <p:nvPr/>
          </p:nvSpPr>
          <p:spPr>
            <a:xfrm>
              <a:off x="51733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0" name="Ellipse 1279"/>
            <p:cNvSpPr/>
            <p:nvPr/>
          </p:nvSpPr>
          <p:spPr>
            <a:xfrm>
              <a:off x="54247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1" name="Ellipse 1280"/>
            <p:cNvSpPr/>
            <p:nvPr/>
          </p:nvSpPr>
          <p:spPr>
            <a:xfrm>
              <a:off x="89948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2" name="Ellipse 1281"/>
            <p:cNvSpPr/>
            <p:nvPr/>
          </p:nvSpPr>
          <p:spPr>
            <a:xfrm>
              <a:off x="115094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3" name="Ellipse 1282"/>
            <p:cNvSpPr/>
            <p:nvPr/>
          </p:nvSpPr>
          <p:spPr>
            <a:xfrm>
              <a:off x="137192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4" name="Ellipse 1283"/>
            <p:cNvSpPr/>
            <p:nvPr/>
          </p:nvSpPr>
          <p:spPr>
            <a:xfrm>
              <a:off x="162338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5" name="Ellipse 1284"/>
            <p:cNvSpPr/>
            <p:nvPr/>
          </p:nvSpPr>
          <p:spPr>
            <a:xfrm>
              <a:off x="185960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6" name="Ellipse 1285"/>
            <p:cNvSpPr/>
            <p:nvPr/>
          </p:nvSpPr>
          <p:spPr>
            <a:xfrm>
              <a:off x="211106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7" name="Ellipse 1286"/>
            <p:cNvSpPr/>
            <p:nvPr/>
          </p:nvSpPr>
          <p:spPr>
            <a:xfrm>
              <a:off x="233204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8" name="Ellipse 1287"/>
            <p:cNvSpPr/>
            <p:nvPr/>
          </p:nvSpPr>
          <p:spPr>
            <a:xfrm>
              <a:off x="258350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9" name="Ellipse 1288"/>
            <p:cNvSpPr/>
            <p:nvPr/>
          </p:nvSpPr>
          <p:spPr>
            <a:xfrm>
              <a:off x="28197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0" name="Ellipse 1289"/>
            <p:cNvSpPr/>
            <p:nvPr/>
          </p:nvSpPr>
          <p:spPr>
            <a:xfrm>
              <a:off x="30711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1" name="Ellipse 1290"/>
            <p:cNvSpPr/>
            <p:nvPr/>
          </p:nvSpPr>
          <p:spPr>
            <a:xfrm>
              <a:off x="329216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2" name="Ellipse 1291"/>
            <p:cNvSpPr/>
            <p:nvPr/>
          </p:nvSpPr>
          <p:spPr>
            <a:xfrm>
              <a:off x="35436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3" name="Ellipse 1292"/>
            <p:cNvSpPr/>
            <p:nvPr/>
          </p:nvSpPr>
          <p:spPr>
            <a:xfrm>
              <a:off x="377984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4" name="Ellipse 1293"/>
            <p:cNvSpPr/>
            <p:nvPr/>
          </p:nvSpPr>
          <p:spPr>
            <a:xfrm>
              <a:off x="403130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5" name="Ellipse 1294"/>
            <p:cNvSpPr/>
            <p:nvPr/>
          </p:nvSpPr>
          <p:spPr>
            <a:xfrm>
              <a:off x="425228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6" name="Ellipse 1295"/>
            <p:cNvSpPr/>
            <p:nvPr/>
          </p:nvSpPr>
          <p:spPr>
            <a:xfrm>
              <a:off x="450374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7" name="Ellipse 1296"/>
            <p:cNvSpPr/>
            <p:nvPr/>
          </p:nvSpPr>
          <p:spPr>
            <a:xfrm>
              <a:off x="47094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8" name="Ellipse 1297"/>
            <p:cNvSpPr/>
            <p:nvPr/>
          </p:nvSpPr>
          <p:spPr>
            <a:xfrm>
              <a:off x="496094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9" name="Ellipse 1298"/>
            <p:cNvSpPr/>
            <p:nvPr/>
          </p:nvSpPr>
          <p:spPr>
            <a:xfrm>
              <a:off x="51819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0" name="Ellipse 1299"/>
            <p:cNvSpPr/>
            <p:nvPr/>
          </p:nvSpPr>
          <p:spPr>
            <a:xfrm>
              <a:off x="54333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1" name="Ellipse 1300"/>
            <p:cNvSpPr/>
            <p:nvPr/>
          </p:nvSpPr>
          <p:spPr>
            <a:xfrm>
              <a:off x="93095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2" name="Ellipse 1301"/>
            <p:cNvSpPr/>
            <p:nvPr/>
          </p:nvSpPr>
          <p:spPr>
            <a:xfrm>
              <a:off x="118241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3" name="Ellipse 1302"/>
            <p:cNvSpPr/>
            <p:nvPr/>
          </p:nvSpPr>
          <p:spPr>
            <a:xfrm>
              <a:off x="140339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4" name="Ellipse 1303"/>
            <p:cNvSpPr/>
            <p:nvPr/>
          </p:nvSpPr>
          <p:spPr>
            <a:xfrm>
              <a:off x="165485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5" name="Ellipse 1304"/>
            <p:cNvSpPr/>
            <p:nvPr/>
          </p:nvSpPr>
          <p:spPr>
            <a:xfrm>
              <a:off x="189107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6" name="Ellipse 1305"/>
            <p:cNvSpPr/>
            <p:nvPr/>
          </p:nvSpPr>
          <p:spPr>
            <a:xfrm>
              <a:off x="214253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7" name="Ellipse 1306"/>
            <p:cNvSpPr/>
            <p:nvPr/>
          </p:nvSpPr>
          <p:spPr>
            <a:xfrm>
              <a:off x="236351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8" name="Ellipse 1307"/>
            <p:cNvSpPr/>
            <p:nvPr/>
          </p:nvSpPr>
          <p:spPr>
            <a:xfrm>
              <a:off x="261497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9" name="Ellipse 1308"/>
            <p:cNvSpPr/>
            <p:nvPr/>
          </p:nvSpPr>
          <p:spPr>
            <a:xfrm>
              <a:off x="28511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0" name="Ellipse 1309"/>
            <p:cNvSpPr/>
            <p:nvPr/>
          </p:nvSpPr>
          <p:spPr>
            <a:xfrm>
              <a:off x="31026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1" name="Ellipse 1310"/>
            <p:cNvSpPr/>
            <p:nvPr/>
          </p:nvSpPr>
          <p:spPr>
            <a:xfrm>
              <a:off x="332363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2" name="Ellipse 1311"/>
            <p:cNvSpPr/>
            <p:nvPr/>
          </p:nvSpPr>
          <p:spPr>
            <a:xfrm>
              <a:off x="35750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3" name="Ellipse 1312"/>
            <p:cNvSpPr/>
            <p:nvPr/>
          </p:nvSpPr>
          <p:spPr>
            <a:xfrm>
              <a:off x="381131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4" name="Ellipse 1313"/>
            <p:cNvSpPr/>
            <p:nvPr/>
          </p:nvSpPr>
          <p:spPr>
            <a:xfrm>
              <a:off x="406277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5" name="Ellipse 1314"/>
            <p:cNvSpPr/>
            <p:nvPr/>
          </p:nvSpPr>
          <p:spPr>
            <a:xfrm>
              <a:off x="428375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6" name="Ellipse 1315"/>
            <p:cNvSpPr/>
            <p:nvPr/>
          </p:nvSpPr>
          <p:spPr>
            <a:xfrm>
              <a:off x="453521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7" name="Ellipse 1316"/>
            <p:cNvSpPr/>
            <p:nvPr/>
          </p:nvSpPr>
          <p:spPr>
            <a:xfrm>
              <a:off x="47409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8" name="Ellipse 1317"/>
            <p:cNvSpPr/>
            <p:nvPr/>
          </p:nvSpPr>
          <p:spPr>
            <a:xfrm>
              <a:off x="499241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9" name="Ellipse 1318"/>
            <p:cNvSpPr/>
            <p:nvPr/>
          </p:nvSpPr>
          <p:spPr>
            <a:xfrm>
              <a:off x="52133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0" name="Ellipse 1319"/>
            <p:cNvSpPr/>
            <p:nvPr/>
          </p:nvSpPr>
          <p:spPr>
            <a:xfrm>
              <a:off x="54648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1" name="Ellipse 1320"/>
            <p:cNvSpPr/>
            <p:nvPr/>
          </p:nvSpPr>
          <p:spPr>
            <a:xfrm>
              <a:off x="93890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2" name="Ellipse 1321"/>
            <p:cNvSpPr/>
            <p:nvPr/>
          </p:nvSpPr>
          <p:spPr>
            <a:xfrm>
              <a:off x="119036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3" name="Ellipse 1322"/>
            <p:cNvSpPr/>
            <p:nvPr/>
          </p:nvSpPr>
          <p:spPr>
            <a:xfrm>
              <a:off x="141134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4" name="Ellipse 1323"/>
            <p:cNvSpPr/>
            <p:nvPr/>
          </p:nvSpPr>
          <p:spPr>
            <a:xfrm>
              <a:off x="166280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5" name="Ellipse 1324"/>
            <p:cNvSpPr/>
            <p:nvPr/>
          </p:nvSpPr>
          <p:spPr>
            <a:xfrm>
              <a:off x="189902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6" name="Ellipse 1325"/>
            <p:cNvSpPr/>
            <p:nvPr/>
          </p:nvSpPr>
          <p:spPr>
            <a:xfrm>
              <a:off x="215048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7" name="Ellipse 1326"/>
            <p:cNvSpPr/>
            <p:nvPr/>
          </p:nvSpPr>
          <p:spPr>
            <a:xfrm>
              <a:off x="237146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8" name="Ellipse 1327"/>
            <p:cNvSpPr/>
            <p:nvPr/>
          </p:nvSpPr>
          <p:spPr>
            <a:xfrm>
              <a:off x="262292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9" name="Ellipse 1328"/>
            <p:cNvSpPr/>
            <p:nvPr/>
          </p:nvSpPr>
          <p:spPr>
            <a:xfrm>
              <a:off x="28591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0" name="Ellipse 1329"/>
            <p:cNvSpPr/>
            <p:nvPr/>
          </p:nvSpPr>
          <p:spPr>
            <a:xfrm>
              <a:off x="31106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1" name="Ellipse 1330"/>
            <p:cNvSpPr/>
            <p:nvPr/>
          </p:nvSpPr>
          <p:spPr>
            <a:xfrm>
              <a:off x="333158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2" name="Ellipse 1331"/>
            <p:cNvSpPr/>
            <p:nvPr/>
          </p:nvSpPr>
          <p:spPr>
            <a:xfrm>
              <a:off x="35830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3" name="Ellipse 1332"/>
            <p:cNvSpPr/>
            <p:nvPr/>
          </p:nvSpPr>
          <p:spPr>
            <a:xfrm>
              <a:off x="381926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4" name="Ellipse 1333"/>
            <p:cNvSpPr/>
            <p:nvPr/>
          </p:nvSpPr>
          <p:spPr>
            <a:xfrm>
              <a:off x="407072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5" name="Ellipse 1334"/>
            <p:cNvSpPr/>
            <p:nvPr/>
          </p:nvSpPr>
          <p:spPr>
            <a:xfrm>
              <a:off x="429170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6" name="Ellipse 1335"/>
            <p:cNvSpPr/>
            <p:nvPr/>
          </p:nvSpPr>
          <p:spPr>
            <a:xfrm>
              <a:off x="454316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7" name="Ellipse 1336"/>
            <p:cNvSpPr/>
            <p:nvPr/>
          </p:nvSpPr>
          <p:spPr>
            <a:xfrm>
              <a:off x="47489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8" name="Ellipse 1337"/>
            <p:cNvSpPr/>
            <p:nvPr/>
          </p:nvSpPr>
          <p:spPr>
            <a:xfrm>
              <a:off x="500036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9" name="Ellipse 1338"/>
            <p:cNvSpPr/>
            <p:nvPr/>
          </p:nvSpPr>
          <p:spPr>
            <a:xfrm>
              <a:off x="52213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0" name="Ellipse 1339"/>
            <p:cNvSpPr/>
            <p:nvPr/>
          </p:nvSpPr>
          <p:spPr>
            <a:xfrm>
              <a:off x="54728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1" name="Ellipse 1340"/>
            <p:cNvSpPr/>
            <p:nvPr/>
          </p:nvSpPr>
          <p:spPr>
            <a:xfrm>
              <a:off x="97038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2" name="Ellipse 1341"/>
            <p:cNvSpPr/>
            <p:nvPr/>
          </p:nvSpPr>
          <p:spPr>
            <a:xfrm>
              <a:off x="122184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3" name="Ellipse 1342"/>
            <p:cNvSpPr/>
            <p:nvPr/>
          </p:nvSpPr>
          <p:spPr>
            <a:xfrm>
              <a:off x="144282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4" name="Ellipse 1343"/>
            <p:cNvSpPr/>
            <p:nvPr/>
          </p:nvSpPr>
          <p:spPr>
            <a:xfrm>
              <a:off x="169428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5" name="Ellipse 1344"/>
            <p:cNvSpPr/>
            <p:nvPr/>
          </p:nvSpPr>
          <p:spPr>
            <a:xfrm>
              <a:off x="193050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6" name="Ellipse 1345"/>
            <p:cNvSpPr/>
            <p:nvPr/>
          </p:nvSpPr>
          <p:spPr>
            <a:xfrm>
              <a:off x="218196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7" name="Ellipse 1346"/>
            <p:cNvSpPr/>
            <p:nvPr/>
          </p:nvSpPr>
          <p:spPr>
            <a:xfrm>
              <a:off x="240294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8" name="Ellipse 1347"/>
            <p:cNvSpPr/>
            <p:nvPr/>
          </p:nvSpPr>
          <p:spPr>
            <a:xfrm>
              <a:off x="265440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9" name="Ellipse 1348"/>
            <p:cNvSpPr/>
            <p:nvPr/>
          </p:nvSpPr>
          <p:spPr>
            <a:xfrm>
              <a:off x="28906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0" name="Ellipse 1349"/>
            <p:cNvSpPr/>
            <p:nvPr/>
          </p:nvSpPr>
          <p:spPr>
            <a:xfrm>
              <a:off x="31420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1" name="Ellipse 1350"/>
            <p:cNvSpPr/>
            <p:nvPr/>
          </p:nvSpPr>
          <p:spPr>
            <a:xfrm>
              <a:off x="336306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2" name="Ellipse 1351"/>
            <p:cNvSpPr/>
            <p:nvPr/>
          </p:nvSpPr>
          <p:spPr>
            <a:xfrm>
              <a:off x="36145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3" name="Ellipse 1352"/>
            <p:cNvSpPr/>
            <p:nvPr/>
          </p:nvSpPr>
          <p:spPr>
            <a:xfrm>
              <a:off x="385074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4" name="Ellipse 1353"/>
            <p:cNvSpPr/>
            <p:nvPr/>
          </p:nvSpPr>
          <p:spPr>
            <a:xfrm>
              <a:off x="410220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5" name="Ellipse 1354"/>
            <p:cNvSpPr/>
            <p:nvPr/>
          </p:nvSpPr>
          <p:spPr>
            <a:xfrm>
              <a:off x="432318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6" name="Ellipse 1355"/>
            <p:cNvSpPr/>
            <p:nvPr/>
          </p:nvSpPr>
          <p:spPr>
            <a:xfrm>
              <a:off x="457464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7" name="Ellipse 1356"/>
            <p:cNvSpPr/>
            <p:nvPr/>
          </p:nvSpPr>
          <p:spPr>
            <a:xfrm>
              <a:off x="47803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8" name="Ellipse 1357"/>
            <p:cNvSpPr/>
            <p:nvPr/>
          </p:nvSpPr>
          <p:spPr>
            <a:xfrm>
              <a:off x="503184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9" name="Ellipse 1358"/>
            <p:cNvSpPr/>
            <p:nvPr/>
          </p:nvSpPr>
          <p:spPr>
            <a:xfrm>
              <a:off x="52528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0" name="Ellipse 1359"/>
            <p:cNvSpPr/>
            <p:nvPr/>
          </p:nvSpPr>
          <p:spPr>
            <a:xfrm>
              <a:off x="55042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1" name="Ellipse 1360"/>
            <p:cNvSpPr/>
            <p:nvPr/>
          </p:nvSpPr>
          <p:spPr>
            <a:xfrm>
              <a:off x="98661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2" name="Ellipse 1361"/>
            <p:cNvSpPr/>
            <p:nvPr/>
          </p:nvSpPr>
          <p:spPr>
            <a:xfrm>
              <a:off x="123807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3" name="Ellipse 1362"/>
            <p:cNvSpPr/>
            <p:nvPr/>
          </p:nvSpPr>
          <p:spPr>
            <a:xfrm>
              <a:off x="145905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4" name="Ellipse 1363"/>
            <p:cNvSpPr/>
            <p:nvPr/>
          </p:nvSpPr>
          <p:spPr>
            <a:xfrm>
              <a:off x="171051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5" name="Ellipse 1364"/>
            <p:cNvSpPr/>
            <p:nvPr/>
          </p:nvSpPr>
          <p:spPr>
            <a:xfrm>
              <a:off x="194673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6" name="Ellipse 1365"/>
            <p:cNvSpPr/>
            <p:nvPr/>
          </p:nvSpPr>
          <p:spPr>
            <a:xfrm>
              <a:off x="219819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7" name="Ellipse 1366"/>
            <p:cNvSpPr/>
            <p:nvPr/>
          </p:nvSpPr>
          <p:spPr>
            <a:xfrm>
              <a:off x="241917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8" name="Ellipse 1367"/>
            <p:cNvSpPr/>
            <p:nvPr/>
          </p:nvSpPr>
          <p:spPr>
            <a:xfrm>
              <a:off x="267063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9" name="Ellipse 1368"/>
            <p:cNvSpPr/>
            <p:nvPr/>
          </p:nvSpPr>
          <p:spPr>
            <a:xfrm>
              <a:off x="29068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0" name="Ellipse 1369"/>
            <p:cNvSpPr/>
            <p:nvPr/>
          </p:nvSpPr>
          <p:spPr>
            <a:xfrm>
              <a:off x="31583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1" name="Ellipse 1370"/>
            <p:cNvSpPr/>
            <p:nvPr/>
          </p:nvSpPr>
          <p:spPr>
            <a:xfrm>
              <a:off x="337929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2" name="Ellipse 1371"/>
            <p:cNvSpPr/>
            <p:nvPr/>
          </p:nvSpPr>
          <p:spPr>
            <a:xfrm>
              <a:off x="36307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3" name="Ellipse 1372"/>
            <p:cNvSpPr/>
            <p:nvPr/>
          </p:nvSpPr>
          <p:spPr>
            <a:xfrm>
              <a:off x="386697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4" name="Ellipse 1373"/>
            <p:cNvSpPr/>
            <p:nvPr/>
          </p:nvSpPr>
          <p:spPr>
            <a:xfrm>
              <a:off x="411843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5" name="Ellipse 1374"/>
            <p:cNvSpPr/>
            <p:nvPr/>
          </p:nvSpPr>
          <p:spPr>
            <a:xfrm>
              <a:off x="433941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6" name="Ellipse 1375"/>
            <p:cNvSpPr/>
            <p:nvPr/>
          </p:nvSpPr>
          <p:spPr>
            <a:xfrm>
              <a:off x="459087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7" name="Ellipse 1376"/>
            <p:cNvSpPr/>
            <p:nvPr/>
          </p:nvSpPr>
          <p:spPr>
            <a:xfrm>
              <a:off x="47966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8" name="Ellipse 1377"/>
            <p:cNvSpPr/>
            <p:nvPr/>
          </p:nvSpPr>
          <p:spPr>
            <a:xfrm>
              <a:off x="504807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9" name="Ellipse 1378"/>
            <p:cNvSpPr/>
            <p:nvPr/>
          </p:nvSpPr>
          <p:spPr>
            <a:xfrm>
              <a:off x="52690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0" name="Ellipse 1379"/>
            <p:cNvSpPr/>
            <p:nvPr/>
          </p:nvSpPr>
          <p:spPr>
            <a:xfrm>
              <a:off x="55205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1" name="Ellipse 1380"/>
            <p:cNvSpPr/>
            <p:nvPr/>
          </p:nvSpPr>
          <p:spPr>
            <a:xfrm>
              <a:off x="101808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2" name="Ellipse 1381"/>
            <p:cNvSpPr/>
            <p:nvPr/>
          </p:nvSpPr>
          <p:spPr>
            <a:xfrm>
              <a:off x="126954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3" name="Ellipse 1382"/>
            <p:cNvSpPr/>
            <p:nvPr/>
          </p:nvSpPr>
          <p:spPr>
            <a:xfrm>
              <a:off x="149052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4" name="Ellipse 1383"/>
            <p:cNvSpPr/>
            <p:nvPr/>
          </p:nvSpPr>
          <p:spPr>
            <a:xfrm>
              <a:off x="174198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5" name="Ellipse 1384"/>
            <p:cNvSpPr/>
            <p:nvPr/>
          </p:nvSpPr>
          <p:spPr>
            <a:xfrm>
              <a:off x="197820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6" name="Ellipse 1385"/>
            <p:cNvSpPr/>
            <p:nvPr/>
          </p:nvSpPr>
          <p:spPr>
            <a:xfrm>
              <a:off x="222966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7" name="Ellipse 1386"/>
            <p:cNvSpPr/>
            <p:nvPr/>
          </p:nvSpPr>
          <p:spPr>
            <a:xfrm>
              <a:off x="245064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8" name="Ellipse 1387"/>
            <p:cNvSpPr/>
            <p:nvPr/>
          </p:nvSpPr>
          <p:spPr>
            <a:xfrm>
              <a:off x="270210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9" name="Ellipse 1388"/>
            <p:cNvSpPr/>
            <p:nvPr/>
          </p:nvSpPr>
          <p:spPr>
            <a:xfrm>
              <a:off x="29383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0" name="Ellipse 1389"/>
            <p:cNvSpPr/>
            <p:nvPr/>
          </p:nvSpPr>
          <p:spPr>
            <a:xfrm>
              <a:off x="31897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1" name="Ellipse 1390"/>
            <p:cNvSpPr/>
            <p:nvPr/>
          </p:nvSpPr>
          <p:spPr>
            <a:xfrm>
              <a:off x="341076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2" name="Ellipse 1391"/>
            <p:cNvSpPr/>
            <p:nvPr/>
          </p:nvSpPr>
          <p:spPr>
            <a:xfrm>
              <a:off x="36622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3" name="Ellipse 1392"/>
            <p:cNvSpPr/>
            <p:nvPr/>
          </p:nvSpPr>
          <p:spPr>
            <a:xfrm>
              <a:off x="389844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4" name="Ellipse 1393"/>
            <p:cNvSpPr/>
            <p:nvPr/>
          </p:nvSpPr>
          <p:spPr>
            <a:xfrm>
              <a:off x="414990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5" name="Ellipse 1394"/>
            <p:cNvSpPr/>
            <p:nvPr/>
          </p:nvSpPr>
          <p:spPr>
            <a:xfrm>
              <a:off x="437088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6" name="Ellipse 1395"/>
            <p:cNvSpPr/>
            <p:nvPr/>
          </p:nvSpPr>
          <p:spPr>
            <a:xfrm>
              <a:off x="462234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7" name="Ellipse 1396"/>
            <p:cNvSpPr/>
            <p:nvPr/>
          </p:nvSpPr>
          <p:spPr>
            <a:xfrm>
              <a:off x="48280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8" name="Ellipse 1397"/>
            <p:cNvSpPr/>
            <p:nvPr/>
          </p:nvSpPr>
          <p:spPr>
            <a:xfrm>
              <a:off x="507954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9" name="Ellipse 1398"/>
            <p:cNvSpPr/>
            <p:nvPr/>
          </p:nvSpPr>
          <p:spPr>
            <a:xfrm>
              <a:off x="53005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0" name="Ellipse 1399"/>
            <p:cNvSpPr/>
            <p:nvPr/>
          </p:nvSpPr>
          <p:spPr>
            <a:xfrm>
              <a:off x="55519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1" name="Ellipse 1400"/>
            <p:cNvSpPr/>
            <p:nvPr/>
          </p:nvSpPr>
          <p:spPr>
            <a:xfrm>
              <a:off x="104194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2" name="Ellipse 1401"/>
            <p:cNvSpPr/>
            <p:nvPr/>
          </p:nvSpPr>
          <p:spPr>
            <a:xfrm>
              <a:off x="129340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3" name="Ellipse 1402"/>
            <p:cNvSpPr/>
            <p:nvPr/>
          </p:nvSpPr>
          <p:spPr>
            <a:xfrm>
              <a:off x="151438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4" name="Ellipse 1403"/>
            <p:cNvSpPr/>
            <p:nvPr/>
          </p:nvSpPr>
          <p:spPr>
            <a:xfrm>
              <a:off x="176584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5" name="Ellipse 1404"/>
            <p:cNvSpPr/>
            <p:nvPr/>
          </p:nvSpPr>
          <p:spPr>
            <a:xfrm>
              <a:off x="200206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6" name="Ellipse 1405"/>
            <p:cNvSpPr/>
            <p:nvPr/>
          </p:nvSpPr>
          <p:spPr>
            <a:xfrm>
              <a:off x="225352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7" name="Ellipse 1406"/>
            <p:cNvSpPr/>
            <p:nvPr/>
          </p:nvSpPr>
          <p:spPr>
            <a:xfrm>
              <a:off x="247450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8" name="Ellipse 1407"/>
            <p:cNvSpPr/>
            <p:nvPr/>
          </p:nvSpPr>
          <p:spPr>
            <a:xfrm>
              <a:off x="272596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9" name="Ellipse 1408"/>
            <p:cNvSpPr/>
            <p:nvPr/>
          </p:nvSpPr>
          <p:spPr>
            <a:xfrm>
              <a:off x="29621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0" name="Ellipse 1409"/>
            <p:cNvSpPr/>
            <p:nvPr/>
          </p:nvSpPr>
          <p:spPr>
            <a:xfrm>
              <a:off x="32136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1" name="Ellipse 1410"/>
            <p:cNvSpPr/>
            <p:nvPr/>
          </p:nvSpPr>
          <p:spPr>
            <a:xfrm>
              <a:off x="343462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2" name="Ellipse 1411"/>
            <p:cNvSpPr/>
            <p:nvPr/>
          </p:nvSpPr>
          <p:spPr>
            <a:xfrm>
              <a:off x="36860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3" name="Ellipse 1412"/>
            <p:cNvSpPr/>
            <p:nvPr/>
          </p:nvSpPr>
          <p:spPr>
            <a:xfrm>
              <a:off x="392230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4" name="Ellipse 1413"/>
            <p:cNvSpPr/>
            <p:nvPr/>
          </p:nvSpPr>
          <p:spPr>
            <a:xfrm>
              <a:off x="417376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5" name="Ellipse 1414"/>
            <p:cNvSpPr/>
            <p:nvPr/>
          </p:nvSpPr>
          <p:spPr>
            <a:xfrm>
              <a:off x="439474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6" name="Ellipse 1415"/>
            <p:cNvSpPr/>
            <p:nvPr/>
          </p:nvSpPr>
          <p:spPr>
            <a:xfrm>
              <a:off x="464620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7" name="Ellipse 1416"/>
            <p:cNvSpPr/>
            <p:nvPr/>
          </p:nvSpPr>
          <p:spPr>
            <a:xfrm>
              <a:off x="48519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8" name="Ellipse 1417"/>
            <p:cNvSpPr/>
            <p:nvPr/>
          </p:nvSpPr>
          <p:spPr>
            <a:xfrm>
              <a:off x="510340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9" name="Ellipse 1418"/>
            <p:cNvSpPr/>
            <p:nvPr/>
          </p:nvSpPr>
          <p:spPr>
            <a:xfrm>
              <a:off x="53243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0" name="Ellipse 1419"/>
            <p:cNvSpPr/>
            <p:nvPr/>
          </p:nvSpPr>
          <p:spPr>
            <a:xfrm>
              <a:off x="55758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1" name="Ellipse 1420"/>
            <p:cNvSpPr/>
            <p:nvPr/>
          </p:nvSpPr>
          <p:spPr>
            <a:xfrm>
              <a:off x="107341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2" name="Ellipse 1421"/>
            <p:cNvSpPr/>
            <p:nvPr/>
          </p:nvSpPr>
          <p:spPr>
            <a:xfrm>
              <a:off x="132487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3" name="Ellipse 1422"/>
            <p:cNvSpPr/>
            <p:nvPr/>
          </p:nvSpPr>
          <p:spPr>
            <a:xfrm>
              <a:off x="154585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4" name="Ellipse 1423"/>
            <p:cNvSpPr/>
            <p:nvPr/>
          </p:nvSpPr>
          <p:spPr>
            <a:xfrm>
              <a:off x="179731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5" name="Ellipse 1424"/>
            <p:cNvSpPr/>
            <p:nvPr/>
          </p:nvSpPr>
          <p:spPr>
            <a:xfrm>
              <a:off x="203353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6" name="Ellipse 1425"/>
            <p:cNvSpPr/>
            <p:nvPr/>
          </p:nvSpPr>
          <p:spPr>
            <a:xfrm>
              <a:off x="228499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7" name="Ellipse 1426"/>
            <p:cNvSpPr/>
            <p:nvPr/>
          </p:nvSpPr>
          <p:spPr>
            <a:xfrm>
              <a:off x="250597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8" name="Ellipse 1427"/>
            <p:cNvSpPr/>
            <p:nvPr/>
          </p:nvSpPr>
          <p:spPr>
            <a:xfrm>
              <a:off x="275743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9" name="Ellipse 1428"/>
            <p:cNvSpPr/>
            <p:nvPr/>
          </p:nvSpPr>
          <p:spPr>
            <a:xfrm>
              <a:off x="29936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0" name="Ellipse 1429"/>
            <p:cNvSpPr/>
            <p:nvPr/>
          </p:nvSpPr>
          <p:spPr>
            <a:xfrm>
              <a:off x="32451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1" name="Ellipse 1430"/>
            <p:cNvSpPr/>
            <p:nvPr/>
          </p:nvSpPr>
          <p:spPr>
            <a:xfrm>
              <a:off x="346609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2" name="Ellipse 1431"/>
            <p:cNvSpPr/>
            <p:nvPr/>
          </p:nvSpPr>
          <p:spPr>
            <a:xfrm>
              <a:off x="37175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3" name="Ellipse 1432"/>
            <p:cNvSpPr/>
            <p:nvPr/>
          </p:nvSpPr>
          <p:spPr>
            <a:xfrm>
              <a:off x="395377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4" name="Ellipse 1433"/>
            <p:cNvSpPr/>
            <p:nvPr/>
          </p:nvSpPr>
          <p:spPr>
            <a:xfrm>
              <a:off x="420523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5" name="Ellipse 1434"/>
            <p:cNvSpPr/>
            <p:nvPr/>
          </p:nvSpPr>
          <p:spPr>
            <a:xfrm>
              <a:off x="442621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6" name="Ellipse 1435"/>
            <p:cNvSpPr/>
            <p:nvPr/>
          </p:nvSpPr>
          <p:spPr>
            <a:xfrm>
              <a:off x="467767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7" name="Ellipse 1436"/>
            <p:cNvSpPr/>
            <p:nvPr/>
          </p:nvSpPr>
          <p:spPr>
            <a:xfrm>
              <a:off x="48834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8" name="Ellipse 1437"/>
            <p:cNvSpPr/>
            <p:nvPr/>
          </p:nvSpPr>
          <p:spPr>
            <a:xfrm>
              <a:off x="513487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9" name="Ellipse 1438"/>
            <p:cNvSpPr/>
            <p:nvPr/>
          </p:nvSpPr>
          <p:spPr>
            <a:xfrm>
              <a:off x="53558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0" name="Ellipse 1439"/>
            <p:cNvSpPr/>
            <p:nvPr/>
          </p:nvSpPr>
          <p:spPr>
            <a:xfrm>
              <a:off x="56073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1" name="Ellipse 1440"/>
            <p:cNvSpPr/>
            <p:nvPr/>
          </p:nvSpPr>
          <p:spPr>
            <a:xfrm>
              <a:off x="108202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2" name="Ellipse 1441"/>
            <p:cNvSpPr/>
            <p:nvPr/>
          </p:nvSpPr>
          <p:spPr>
            <a:xfrm>
              <a:off x="133348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3" name="Ellipse 1442"/>
            <p:cNvSpPr/>
            <p:nvPr/>
          </p:nvSpPr>
          <p:spPr>
            <a:xfrm>
              <a:off x="155446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4" name="Ellipse 1443"/>
            <p:cNvSpPr/>
            <p:nvPr/>
          </p:nvSpPr>
          <p:spPr>
            <a:xfrm>
              <a:off x="180592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5" name="Ellipse 1444"/>
            <p:cNvSpPr/>
            <p:nvPr/>
          </p:nvSpPr>
          <p:spPr>
            <a:xfrm>
              <a:off x="204214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6" name="Ellipse 1445"/>
            <p:cNvSpPr/>
            <p:nvPr/>
          </p:nvSpPr>
          <p:spPr>
            <a:xfrm>
              <a:off x="229360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7" name="Ellipse 1446"/>
            <p:cNvSpPr/>
            <p:nvPr/>
          </p:nvSpPr>
          <p:spPr>
            <a:xfrm>
              <a:off x="251458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8" name="Ellipse 1447"/>
            <p:cNvSpPr/>
            <p:nvPr/>
          </p:nvSpPr>
          <p:spPr>
            <a:xfrm>
              <a:off x="276604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9" name="Ellipse 1448"/>
            <p:cNvSpPr/>
            <p:nvPr/>
          </p:nvSpPr>
          <p:spPr>
            <a:xfrm>
              <a:off x="30022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0" name="Ellipse 1449"/>
            <p:cNvSpPr/>
            <p:nvPr/>
          </p:nvSpPr>
          <p:spPr>
            <a:xfrm>
              <a:off x="32537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1" name="Ellipse 1450"/>
            <p:cNvSpPr/>
            <p:nvPr/>
          </p:nvSpPr>
          <p:spPr>
            <a:xfrm>
              <a:off x="347470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2" name="Ellipse 1451"/>
            <p:cNvSpPr/>
            <p:nvPr/>
          </p:nvSpPr>
          <p:spPr>
            <a:xfrm>
              <a:off x="37261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3" name="Ellipse 1452"/>
            <p:cNvSpPr/>
            <p:nvPr/>
          </p:nvSpPr>
          <p:spPr>
            <a:xfrm>
              <a:off x="396238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4" name="Ellipse 1453"/>
            <p:cNvSpPr/>
            <p:nvPr/>
          </p:nvSpPr>
          <p:spPr>
            <a:xfrm>
              <a:off x="421384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5" name="Ellipse 1454"/>
            <p:cNvSpPr/>
            <p:nvPr/>
          </p:nvSpPr>
          <p:spPr>
            <a:xfrm>
              <a:off x="443482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6" name="Ellipse 1455"/>
            <p:cNvSpPr/>
            <p:nvPr/>
          </p:nvSpPr>
          <p:spPr>
            <a:xfrm>
              <a:off x="468628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7" name="Ellipse 1456"/>
            <p:cNvSpPr/>
            <p:nvPr/>
          </p:nvSpPr>
          <p:spPr>
            <a:xfrm>
              <a:off x="48920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8" name="Ellipse 1457"/>
            <p:cNvSpPr/>
            <p:nvPr/>
          </p:nvSpPr>
          <p:spPr>
            <a:xfrm>
              <a:off x="514348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9" name="Ellipse 1458"/>
            <p:cNvSpPr/>
            <p:nvPr/>
          </p:nvSpPr>
          <p:spPr>
            <a:xfrm>
              <a:off x="53644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0" name="Ellipse 1459"/>
            <p:cNvSpPr/>
            <p:nvPr/>
          </p:nvSpPr>
          <p:spPr>
            <a:xfrm>
              <a:off x="56159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1" name="Ellipse 1460"/>
            <p:cNvSpPr/>
            <p:nvPr/>
          </p:nvSpPr>
          <p:spPr>
            <a:xfrm>
              <a:off x="112145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2" name="Ellipse 1461"/>
            <p:cNvSpPr/>
            <p:nvPr/>
          </p:nvSpPr>
          <p:spPr>
            <a:xfrm>
              <a:off x="137291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3" name="Ellipse 1462"/>
            <p:cNvSpPr/>
            <p:nvPr/>
          </p:nvSpPr>
          <p:spPr>
            <a:xfrm>
              <a:off x="159389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4" name="Ellipse 1463"/>
            <p:cNvSpPr/>
            <p:nvPr/>
          </p:nvSpPr>
          <p:spPr>
            <a:xfrm>
              <a:off x="184535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5" name="Ellipse 1464"/>
            <p:cNvSpPr/>
            <p:nvPr/>
          </p:nvSpPr>
          <p:spPr>
            <a:xfrm>
              <a:off x="208157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6" name="Ellipse 1465"/>
            <p:cNvSpPr/>
            <p:nvPr/>
          </p:nvSpPr>
          <p:spPr>
            <a:xfrm>
              <a:off x="233303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7" name="Ellipse 1466"/>
            <p:cNvSpPr/>
            <p:nvPr/>
          </p:nvSpPr>
          <p:spPr>
            <a:xfrm>
              <a:off x="255401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8" name="Ellipse 1467"/>
            <p:cNvSpPr/>
            <p:nvPr/>
          </p:nvSpPr>
          <p:spPr>
            <a:xfrm>
              <a:off x="280547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9" name="Ellipse 1468"/>
            <p:cNvSpPr/>
            <p:nvPr/>
          </p:nvSpPr>
          <p:spPr>
            <a:xfrm>
              <a:off x="30416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0" name="Ellipse 1469"/>
            <p:cNvSpPr/>
            <p:nvPr/>
          </p:nvSpPr>
          <p:spPr>
            <a:xfrm>
              <a:off x="32931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1" name="Ellipse 1470"/>
            <p:cNvSpPr/>
            <p:nvPr/>
          </p:nvSpPr>
          <p:spPr>
            <a:xfrm>
              <a:off x="351413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2" name="Ellipse 1471"/>
            <p:cNvSpPr/>
            <p:nvPr/>
          </p:nvSpPr>
          <p:spPr>
            <a:xfrm>
              <a:off x="37655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3" name="Ellipse 1472"/>
            <p:cNvSpPr/>
            <p:nvPr/>
          </p:nvSpPr>
          <p:spPr>
            <a:xfrm>
              <a:off x="400181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4" name="Ellipse 1473"/>
            <p:cNvSpPr/>
            <p:nvPr/>
          </p:nvSpPr>
          <p:spPr>
            <a:xfrm>
              <a:off x="425327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5" name="Ellipse 1474"/>
            <p:cNvSpPr/>
            <p:nvPr/>
          </p:nvSpPr>
          <p:spPr>
            <a:xfrm>
              <a:off x="447425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6" name="Ellipse 1475"/>
            <p:cNvSpPr/>
            <p:nvPr/>
          </p:nvSpPr>
          <p:spPr>
            <a:xfrm>
              <a:off x="472571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7" name="Ellipse 1476"/>
            <p:cNvSpPr/>
            <p:nvPr/>
          </p:nvSpPr>
          <p:spPr>
            <a:xfrm>
              <a:off x="49314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8" name="Ellipse 1477"/>
            <p:cNvSpPr/>
            <p:nvPr/>
          </p:nvSpPr>
          <p:spPr>
            <a:xfrm>
              <a:off x="518291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9" name="Ellipse 1478"/>
            <p:cNvSpPr/>
            <p:nvPr/>
          </p:nvSpPr>
          <p:spPr>
            <a:xfrm>
              <a:off x="54038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0" name="Ellipse 1479"/>
            <p:cNvSpPr/>
            <p:nvPr/>
          </p:nvSpPr>
          <p:spPr>
            <a:xfrm>
              <a:off x="56553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1" name="Ellipse 1480"/>
            <p:cNvSpPr/>
            <p:nvPr/>
          </p:nvSpPr>
          <p:spPr>
            <a:xfrm>
              <a:off x="114530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2" name="Ellipse 1481"/>
            <p:cNvSpPr/>
            <p:nvPr/>
          </p:nvSpPr>
          <p:spPr>
            <a:xfrm>
              <a:off x="139676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3" name="Ellipse 1482"/>
            <p:cNvSpPr/>
            <p:nvPr/>
          </p:nvSpPr>
          <p:spPr>
            <a:xfrm>
              <a:off x="161774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4" name="Ellipse 1483"/>
            <p:cNvSpPr/>
            <p:nvPr/>
          </p:nvSpPr>
          <p:spPr>
            <a:xfrm>
              <a:off x="186920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5" name="Ellipse 1484"/>
            <p:cNvSpPr/>
            <p:nvPr/>
          </p:nvSpPr>
          <p:spPr>
            <a:xfrm>
              <a:off x="210542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6" name="Ellipse 1485"/>
            <p:cNvSpPr/>
            <p:nvPr/>
          </p:nvSpPr>
          <p:spPr>
            <a:xfrm>
              <a:off x="235688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7" name="Ellipse 1486"/>
            <p:cNvSpPr/>
            <p:nvPr/>
          </p:nvSpPr>
          <p:spPr>
            <a:xfrm>
              <a:off x="257786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8" name="Ellipse 1487"/>
            <p:cNvSpPr/>
            <p:nvPr/>
          </p:nvSpPr>
          <p:spPr>
            <a:xfrm>
              <a:off x="282932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9" name="Ellipse 1488"/>
            <p:cNvSpPr/>
            <p:nvPr/>
          </p:nvSpPr>
          <p:spPr>
            <a:xfrm>
              <a:off x="30655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0" name="Ellipse 1489"/>
            <p:cNvSpPr/>
            <p:nvPr/>
          </p:nvSpPr>
          <p:spPr>
            <a:xfrm>
              <a:off x="33170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1" name="Ellipse 1490"/>
            <p:cNvSpPr/>
            <p:nvPr/>
          </p:nvSpPr>
          <p:spPr>
            <a:xfrm>
              <a:off x="353798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2" name="Ellipse 1491"/>
            <p:cNvSpPr/>
            <p:nvPr/>
          </p:nvSpPr>
          <p:spPr>
            <a:xfrm>
              <a:off x="37894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3" name="Ellipse 1492"/>
            <p:cNvSpPr/>
            <p:nvPr/>
          </p:nvSpPr>
          <p:spPr>
            <a:xfrm>
              <a:off x="402566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4" name="Ellipse 1493"/>
            <p:cNvSpPr/>
            <p:nvPr/>
          </p:nvSpPr>
          <p:spPr>
            <a:xfrm>
              <a:off x="427712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5" name="Ellipse 1494"/>
            <p:cNvSpPr/>
            <p:nvPr/>
          </p:nvSpPr>
          <p:spPr>
            <a:xfrm>
              <a:off x="449810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6" name="Ellipse 1495"/>
            <p:cNvSpPr/>
            <p:nvPr/>
          </p:nvSpPr>
          <p:spPr>
            <a:xfrm>
              <a:off x="474956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7" name="Ellipse 1496"/>
            <p:cNvSpPr/>
            <p:nvPr/>
          </p:nvSpPr>
          <p:spPr>
            <a:xfrm>
              <a:off x="49553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8" name="Ellipse 1497"/>
            <p:cNvSpPr/>
            <p:nvPr/>
          </p:nvSpPr>
          <p:spPr>
            <a:xfrm>
              <a:off x="520676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9" name="Ellipse 1498"/>
            <p:cNvSpPr/>
            <p:nvPr/>
          </p:nvSpPr>
          <p:spPr>
            <a:xfrm>
              <a:off x="54277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0" name="Ellipse 1499"/>
            <p:cNvSpPr/>
            <p:nvPr/>
          </p:nvSpPr>
          <p:spPr>
            <a:xfrm>
              <a:off x="56792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1" name="Ellipse 1500"/>
            <p:cNvSpPr/>
            <p:nvPr/>
          </p:nvSpPr>
          <p:spPr>
            <a:xfrm>
              <a:off x="117677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2" name="Ellipse 1501"/>
            <p:cNvSpPr/>
            <p:nvPr/>
          </p:nvSpPr>
          <p:spPr>
            <a:xfrm>
              <a:off x="142823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3" name="Ellipse 1502"/>
            <p:cNvSpPr/>
            <p:nvPr/>
          </p:nvSpPr>
          <p:spPr>
            <a:xfrm>
              <a:off x="164921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4" name="Ellipse 1503"/>
            <p:cNvSpPr/>
            <p:nvPr/>
          </p:nvSpPr>
          <p:spPr>
            <a:xfrm>
              <a:off x="190067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5" name="Ellipse 1504"/>
            <p:cNvSpPr/>
            <p:nvPr/>
          </p:nvSpPr>
          <p:spPr>
            <a:xfrm>
              <a:off x="213689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6" name="Ellipse 1505"/>
            <p:cNvSpPr/>
            <p:nvPr/>
          </p:nvSpPr>
          <p:spPr>
            <a:xfrm>
              <a:off x="238835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7" name="Ellipse 1506"/>
            <p:cNvSpPr/>
            <p:nvPr/>
          </p:nvSpPr>
          <p:spPr>
            <a:xfrm>
              <a:off x="260933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8" name="Ellipse 1507"/>
            <p:cNvSpPr/>
            <p:nvPr/>
          </p:nvSpPr>
          <p:spPr>
            <a:xfrm>
              <a:off x="286079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9" name="Ellipse 1508"/>
            <p:cNvSpPr/>
            <p:nvPr/>
          </p:nvSpPr>
          <p:spPr>
            <a:xfrm>
              <a:off x="30970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0" name="Ellipse 1509"/>
            <p:cNvSpPr/>
            <p:nvPr/>
          </p:nvSpPr>
          <p:spPr>
            <a:xfrm>
              <a:off x="33484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1" name="Ellipse 1510"/>
            <p:cNvSpPr/>
            <p:nvPr/>
          </p:nvSpPr>
          <p:spPr>
            <a:xfrm>
              <a:off x="356945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2" name="Ellipse 1511"/>
            <p:cNvSpPr/>
            <p:nvPr/>
          </p:nvSpPr>
          <p:spPr>
            <a:xfrm>
              <a:off x="38209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3" name="Ellipse 1512"/>
            <p:cNvSpPr/>
            <p:nvPr/>
          </p:nvSpPr>
          <p:spPr>
            <a:xfrm>
              <a:off x="405713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4" name="Ellipse 1513"/>
            <p:cNvSpPr/>
            <p:nvPr/>
          </p:nvSpPr>
          <p:spPr>
            <a:xfrm>
              <a:off x="430859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5" name="Ellipse 1514"/>
            <p:cNvSpPr/>
            <p:nvPr/>
          </p:nvSpPr>
          <p:spPr>
            <a:xfrm>
              <a:off x="452957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6" name="Ellipse 1515"/>
            <p:cNvSpPr/>
            <p:nvPr/>
          </p:nvSpPr>
          <p:spPr>
            <a:xfrm>
              <a:off x="478103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7" name="Ellipse 1516"/>
            <p:cNvSpPr/>
            <p:nvPr/>
          </p:nvSpPr>
          <p:spPr>
            <a:xfrm>
              <a:off x="49867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8" name="Ellipse 1517"/>
            <p:cNvSpPr/>
            <p:nvPr/>
          </p:nvSpPr>
          <p:spPr>
            <a:xfrm>
              <a:off x="523823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9" name="Ellipse 1518"/>
            <p:cNvSpPr/>
            <p:nvPr/>
          </p:nvSpPr>
          <p:spPr>
            <a:xfrm>
              <a:off x="54592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0" name="Ellipse 1519"/>
            <p:cNvSpPr/>
            <p:nvPr/>
          </p:nvSpPr>
          <p:spPr>
            <a:xfrm>
              <a:off x="57106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0" name="Image 40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080" y="557670"/>
            <a:ext cx="2800284" cy="2638107"/>
          </a:xfrm>
          <a:prstGeom prst="rect">
            <a:avLst/>
          </a:prstGeom>
        </p:spPr>
      </p:pic>
      <p:pic>
        <p:nvPicPr>
          <p:cNvPr id="817" name="Image 8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081" y="3245059"/>
            <a:ext cx="2851366" cy="2674627"/>
          </a:xfrm>
          <a:prstGeom prst="rect">
            <a:avLst/>
          </a:prstGeom>
          <a:ln w="38100">
            <a:noFill/>
          </a:ln>
        </p:spPr>
      </p:pic>
      <p:grpSp>
        <p:nvGrpSpPr>
          <p:cNvPr id="818" name="Groupe 817"/>
          <p:cNvGrpSpPr/>
          <p:nvPr/>
        </p:nvGrpSpPr>
        <p:grpSpPr>
          <a:xfrm>
            <a:off x="442287" y="3268938"/>
            <a:ext cx="2654092" cy="2654092"/>
            <a:chOff x="636695" y="256662"/>
            <a:chExt cx="2382402" cy="2382402"/>
          </a:xfrm>
        </p:grpSpPr>
        <p:pic>
          <p:nvPicPr>
            <p:cNvPr id="819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95" y="256662"/>
              <a:ext cx="2382402" cy="238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" name="Ellipse 819"/>
            <p:cNvSpPr/>
            <p:nvPr/>
          </p:nvSpPr>
          <p:spPr>
            <a:xfrm>
              <a:off x="789554" y="41403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1" name="Ellipse 820"/>
            <p:cNvSpPr/>
            <p:nvPr/>
          </p:nvSpPr>
          <p:spPr>
            <a:xfrm>
              <a:off x="903747" y="41403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2" name="Ellipse 821"/>
            <p:cNvSpPr/>
            <p:nvPr/>
          </p:nvSpPr>
          <p:spPr>
            <a:xfrm>
              <a:off x="1004098" y="41403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3" name="Ellipse 822"/>
            <p:cNvSpPr/>
            <p:nvPr/>
          </p:nvSpPr>
          <p:spPr>
            <a:xfrm>
              <a:off x="1118291" y="41403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4" name="Ellipse 823"/>
            <p:cNvSpPr/>
            <p:nvPr/>
          </p:nvSpPr>
          <p:spPr>
            <a:xfrm>
              <a:off x="1225563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5" name="Ellipse 824"/>
            <p:cNvSpPr/>
            <p:nvPr/>
          </p:nvSpPr>
          <p:spPr>
            <a:xfrm>
              <a:off x="1339756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6" name="Ellipse 825"/>
            <p:cNvSpPr/>
            <p:nvPr/>
          </p:nvSpPr>
          <p:spPr>
            <a:xfrm>
              <a:off x="1440107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7" name="Ellipse 826"/>
            <p:cNvSpPr/>
            <p:nvPr/>
          </p:nvSpPr>
          <p:spPr>
            <a:xfrm>
              <a:off x="1554300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8" name="Ellipse 827"/>
            <p:cNvSpPr/>
            <p:nvPr/>
          </p:nvSpPr>
          <p:spPr>
            <a:xfrm>
              <a:off x="1661572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9" name="Ellipse 828"/>
            <p:cNvSpPr/>
            <p:nvPr/>
          </p:nvSpPr>
          <p:spPr>
            <a:xfrm>
              <a:off x="1775765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0" name="Ellipse 829"/>
            <p:cNvSpPr/>
            <p:nvPr/>
          </p:nvSpPr>
          <p:spPr>
            <a:xfrm>
              <a:off x="1876116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1" name="Ellipse 830"/>
            <p:cNvSpPr/>
            <p:nvPr/>
          </p:nvSpPr>
          <p:spPr>
            <a:xfrm>
              <a:off x="1990309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2" name="Ellipse 831"/>
            <p:cNvSpPr/>
            <p:nvPr/>
          </p:nvSpPr>
          <p:spPr>
            <a:xfrm>
              <a:off x="2097581" y="42096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3" name="Ellipse 832"/>
            <p:cNvSpPr/>
            <p:nvPr/>
          </p:nvSpPr>
          <p:spPr>
            <a:xfrm>
              <a:off x="2211774" y="42096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4" name="Ellipse 833"/>
            <p:cNvSpPr/>
            <p:nvPr/>
          </p:nvSpPr>
          <p:spPr>
            <a:xfrm>
              <a:off x="2312126" y="42096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5" name="Ellipse 834"/>
            <p:cNvSpPr/>
            <p:nvPr/>
          </p:nvSpPr>
          <p:spPr>
            <a:xfrm>
              <a:off x="2426318" y="42096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6" name="Ellipse 835"/>
            <p:cNvSpPr/>
            <p:nvPr/>
          </p:nvSpPr>
          <p:spPr>
            <a:xfrm>
              <a:off x="2519749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7" name="Ellipse 836"/>
            <p:cNvSpPr/>
            <p:nvPr/>
          </p:nvSpPr>
          <p:spPr>
            <a:xfrm>
              <a:off x="2633942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8" name="Ellipse 837"/>
            <p:cNvSpPr/>
            <p:nvPr/>
          </p:nvSpPr>
          <p:spPr>
            <a:xfrm>
              <a:off x="2734293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9" name="Ellipse 838"/>
            <p:cNvSpPr/>
            <p:nvPr/>
          </p:nvSpPr>
          <p:spPr>
            <a:xfrm>
              <a:off x="2848486" y="4175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0" name="Ellipse 839"/>
            <p:cNvSpPr/>
            <p:nvPr/>
          </p:nvSpPr>
          <p:spPr>
            <a:xfrm>
              <a:off x="793014" y="53596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1" name="Ellipse 840"/>
            <p:cNvSpPr/>
            <p:nvPr/>
          </p:nvSpPr>
          <p:spPr>
            <a:xfrm>
              <a:off x="907207" y="53596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2" name="Ellipse 841"/>
            <p:cNvSpPr/>
            <p:nvPr/>
          </p:nvSpPr>
          <p:spPr>
            <a:xfrm>
              <a:off x="1007559" y="53596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3" name="Ellipse 842"/>
            <p:cNvSpPr/>
            <p:nvPr/>
          </p:nvSpPr>
          <p:spPr>
            <a:xfrm>
              <a:off x="1121752" y="53596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4" name="Ellipse 843"/>
            <p:cNvSpPr/>
            <p:nvPr/>
          </p:nvSpPr>
          <p:spPr>
            <a:xfrm>
              <a:off x="1229023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5" name="Ellipse 844"/>
            <p:cNvSpPr/>
            <p:nvPr/>
          </p:nvSpPr>
          <p:spPr>
            <a:xfrm>
              <a:off x="1343216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6" name="Ellipse 845"/>
            <p:cNvSpPr/>
            <p:nvPr/>
          </p:nvSpPr>
          <p:spPr>
            <a:xfrm>
              <a:off x="1443568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7" name="Ellipse 846"/>
            <p:cNvSpPr/>
            <p:nvPr/>
          </p:nvSpPr>
          <p:spPr>
            <a:xfrm>
              <a:off x="1557761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8" name="Ellipse 847"/>
            <p:cNvSpPr/>
            <p:nvPr/>
          </p:nvSpPr>
          <p:spPr>
            <a:xfrm>
              <a:off x="1665032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9" name="Ellipse 848"/>
            <p:cNvSpPr/>
            <p:nvPr/>
          </p:nvSpPr>
          <p:spPr>
            <a:xfrm>
              <a:off x="1779225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0" name="Ellipse 849"/>
            <p:cNvSpPr/>
            <p:nvPr/>
          </p:nvSpPr>
          <p:spPr>
            <a:xfrm>
              <a:off x="1879577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1" name="Ellipse 850"/>
            <p:cNvSpPr/>
            <p:nvPr/>
          </p:nvSpPr>
          <p:spPr>
            <a:xfrm>
              <a:off x="1993769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2" name="Ellipse 851"/>
            <p:cNvSpPr/>
            <p:nvPr/>
          </p:nvSpPr>
          <p:spPr>
            <a:xfrm>
              <a:off x="2101042" y="54288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3" name="Ellipse 852"/>
            <p:cNvSpPr/>
            <p:nvPr/>
          </p:nvSpPr>
          <p:spPr>
            <a:xfrm>
              <a:off x="2215234" y="54288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4" name="Ellipse 853"/>
            <p:cNvSpPr/>
            <p:nvPr/>
          </p:nvSpPr>
          <p:spPr>
            <a:xfrm>
              <a:off x="2315585" y="54288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5" name="Ellipse 854"/>
            <p:cNvSpPr/>
            <p:nvPr/>
          </p:nvSpPr>
          <p:spPr>
            <a:xfrm>
              <a:off x="2429778" y="54288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6" name="Ellipse 855"/>
            <p:cNvSpPr/>
            <p:nvPr/>
          </p:nvSpPr>
          <p:spPr>
            <a:xfrm>
              <a:off x="2523209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7" name="Ellipse 856"/>
            <p:cNvSpPr/>
            <p:nvPr/>
          </p:nvSpPr>
          <p:spPr>
            <a:xfrm>
              <a:off x="2637402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8" name="Ellipse 857"/>
            <p:cNvSpPr/>
            <p:nvPr/>
          </p:nvSpPr>
          <p:spPr>
            <a:xfrm>
              <a:off x="2737753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9" name="Ellipse 858"/>
            <p:cNvSpPr/>
            <p:nvPr/>
          </p:nvSpPr>
          <p:spPr>
            <a:xfrm>
              <a:off x="2851946" y="53942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0" name="Ellipse 859"/>
            <p:cNvSpPr/>
            <p:nvPr/>
          </p:nvSpPr>
          <p:spPr>
            <a:xfrm>
              <a:off x="793014" y="6475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1" name="Ellipse 860"/>
            <p:cNvSpPr/>
            <p:nvPr/>
          </p:nvSpPr>
          <p:spPr>
            <a:xfrm>
              <a:off x="907207" y="6475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2" name="Ellipse 861"/>
            <p:cNvSpPr/>
            <p:nvPr/>
          </p:nvSpPr>
          <p:spPr>
            <a:xfrm>
              <a:off x="1007559" y="6475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3" name="Ellipse 862"/>
            <p:cNvSpPr/>
            <p:nvPr/>
          </p:nvSpPr>
          <p:spPr>
            <a:xfrm>
              <a:off x="1121752" y="6475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4" name="Ellipse 863"/>
            <p:cNvSpPr/>
            <p:nvPr/>
          </p:nvSpPr>
          <p:spPr>
            <a:xfrm>
              <a:off x="1229023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5" name="Ellipse 864"/>
            <p:cNvSpPr/>
            <p:nvPr/>
          </p:nvSpPr>
          <p:spPr>
            <a:xfrm>
              <a:off x="1343216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6" name="Ellipse 865"/>
            <p:cNvSpPr/>
            <p:nvPr/>
          </p:nvSpPr>
          <p:spPr>
            <a:xfrm>
              <a:off x="1443568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7" name="Ellipse 866"/>
            <p:cNvSpPr/>
            <p:nvPr/>
          </p:nvSpPr>
          <p:spPr>
            <a:xfrm>
              <a:off x="1557761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8" name="Ellipse 867"/>
            <p:cNvSpPr/>
            <p:nvPr/>
          </p:nvSpPr>
          <p:spPr>
            <a:xfrm>
              <a:off x="1665032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9" name="Ellipse 868"/>
            <p:cNvSpPr/>
            <p:nvPr/>
          </p:nvSpPr>
          <p:spPr>
            <a:xfrm>
              <a:off x="1779225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0" name="Ellipse 869"/>
            <p:cNvSpPr/>
            <p:nvPr/>
          </p:nvSpPr>
          <p:spPr>
            <a:xfrm>
              <a:off x="1879577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1" name="Ellipse 870"/>
            <p:cNvSpPr/>
            <p:nvPr/>
          </p:nvSpPr>
          <p:spPr>
            <a:xfrm>
              <a:off x="1993769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2" name="Ellipse 871"/>
            <p:cNvSpPr/>
            <p:nvPr/>
          </p:nvSpPr>
          <p:spPr>
            <a:xfrm>
              <a:off x="2101042" y="65442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3" name="Ellipse 872"/>
            <p:cNvSpPr/>
            <p:nvPr/>
          </p:nvSpPr>
          <p:spPr>
            <a:xfrm>
              <a:off x="2215234" y="65442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4" name="Ellipse 873"/>
            <p:cNvSpPr/>
            <p:nvPr/>
          </p:nvSpPr>
          <p:spPr>
            <a:xfrm>
              <a:off x="2315585" y="65442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5" name="Ellipse 874"/>
            <p:cNvSpPr/>
            <p:nvPr/>
          </p:nvSpPr>
          <p:spPr>
            <a:xfrm>
              <a:off x="2429778" y="65442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6" name="Ellipse 875"/>
            <p:cNvSpPr/>
            <p:nvPr/>
          </p:nvSpPr>
          <p:spPr>
            <a:xfrm>
              <a:off x="2523209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7" name="Ellipse 876"/>
            <p:cNvSpPr/>
            <p:nvPr/>
          </p:nvSpPr>
          <p:spPr>
            <a:xfrm>
              <a:off x="2637402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8" name="Ellipse 877"/>
            <p:cNvSpPr/>
            <p:nvPr/>
          </p:nvSpPr>
          <p:spPr>
            <a:xfrm>
              <a:off x="2737753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9" name="Ellipse 878"/>
            <p:cNvSpPr/>
            <p:nvPr/>
          </p:nvSpPr>
          <p:spPr>
            <a:xfrm>
              <a:off x="2851946" y="6509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0" name="Ellipse 879"/>
            <p:cNvSpPr/>
            <p:nvPr/>
          </p:nvSpPr>
          <p:spPr>
            <a:xfrm>
              <a:off x="796475" y="76942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1" name="Ellipse 880"/>
            <p:cNvSpPr/>
            <p:nvPr/>
          </p:nvSpPr>
          <p:spPr>
            <a:xfrm>
              <a:off x="910668" y="76942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2" name="Ellipse 881"/>
            <p:cNvSpPr/>
            <p:nvPr/>
          </p:nvSpPr>
          <p:spPr>
            <a:xfrm>
              <a:off x="1011018" y="76942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3" name="Ellipse 882"/>
            <p:cNvSpPr/>
            <p:nvPr/>
          </p:nvSpPr>
          <p:spPr>
            <a:xfrm>
              <a:off x="1125211" y="76942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4" name="Ellipse 883"/>
            <p:cNvSpPr/>
            <p:nvPr/>
          </p:nvSpPr>
          <p:spPr>
            <a:xfrm>
              <a:off x="1232484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5" name="Ellipse 884"/>
            <p:cNvSpPr/>
            <p:nvPr/>
          </p:nvSpPr>
          <p:spPr>
            <a:xfrm>
              <a:off x="1346677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6" name="Ellipse 885"/>
            <p:cNvSpPr/>
            <p:nvPr/>
          </p:nvSpPr>
          <p:spPr>
            <a:xfrm>
              <a:off x="1447028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7" name="Ellipse 886"/>
            <p:cNvSpPr/>
            <p:nvPr/>
          </p:nvSpPr>
          <p:spPr>
            <a:xfrm>
              <a:off x="1561221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8" name="Ellipse 887"/>
            <p:cNvSpPr/>
            <p:nvPr/>
          </p:nvSpPr>
          <p:spPr>
            <a:xfrm>
              <a:off x="1668493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9" name="Ellipse 888"/>
            <p:cNvSpPr/>
            <p:nvPr/>
          </p:nvSpPr>
          <p:spPr>
            <a:xfrm>
              <a:off x="1782686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0" name="Ellipse 889"/>
            <p:cNvSpPr/>
            <p:nvPr/>
          </p:nvSpPr>
          <p:spPr>
            <a:xfrm>
              <a:off x="1883037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1" name="Ellipse 890"/>
            <p:cNvSpPr/>
            <p:nvPr/>
          </p:nvSpPr>
          <p:spPr>
            <a:xfrm>
              <a:off x="1997230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2" name="Ellipse 891"/>
            <p:cNvSpPr/>
            <p:nvPr/>
          </p:nvSpPr>
          <p:spPr>
            <a:xfrm>
              <a:off x="2104502" y="77634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3" name="Ellipse 892"/>
            <p:cNvSpPr/>
            <p:nvPr/>
          </p:nvSpPr>
          <p:spPr>
            <a:xfrm>
              <a:off x="2218695" y="77634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4" name="Ellipse 893"/>
            <p:cNvSpPr/>
            <p:nvPr/>
          </p:nvSpPr>
          <p:spPr>
            <a:xfrm>
              <a:off x="2319046" y="77634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5" name="Ellipse 894"/>
            <p:cNvSpPr/>
            <p:nvPr/>
          </p:nvSpPr>
          <p:spPr>
            <a:xfrm>
              <a:off x="2433239" y="77634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6" name="Ellipse 895"/>
            <p:cNvSpPr/>
            <p:nvPr/>
          </p:nvSpPr>
          <p:spPr>
            <a:xfrm>
              <a:off x="2526669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7" name="Ellipse 896"/>
            <p:cNvSpPr/>
            <p:nvPr/>
          </p:nvSpPr>
          <p:spPr>
            <a:xfrm>
              <a:off x="2640862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8" name="Ellipse 897"/>
            <p:cNvSpPr/>
            <p:nvPr/>
          </p:nvSpPr>
          <p:spPr>
            <a:xfrm>
              <a:off x="2741213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9" name="Ellipse 898"/>
            <p:cNvSpPr/>
            <p:nvPr/>
          </p:nvSpPr>
          <p:spPr>
            <a:xfrm>
              <a:off x="2855406" y="77288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0" name="Ellipse 899"/>
            <p:cNvSpPr/>
            <p:nvPr/>
          </p:nvSpPr>
          <p:spPr>
            <a:xfrm>
              <a:off x="793014" y="87751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1" name="Ellipse 900"/>
            <p:cNvSpPr/>
            <p:nvPr/>
          </p:nvSpPr>
          <p:spPr>
            <a:xfrm>
              <a:off x="907207" y="87751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2" name="Ellipse 901"/>
            <p:cNvSpPr/>
            <p:nvPr/>
          </p:nvSpPr>
          <p:spPr>
            <a:xfrm>
              <a:off x="1007559" y="87751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3" name="Ellipse 902"/>
            <p:cNvSpPr/>
            <p:nvPr/>
          </p:nvSpPr>
          <p:spPr>
            <a:xfrm>
              <a:off x="1121752" y="87751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4" name="Ellipse 903"/>
            <p:cNvSpPr/>
            <p:nvPr/>
          </p:nvSpPr>
          <p:spPr>
            <a:xfrm>
              <a:off x="1229023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5" name="Ellipse 904"/>
            <p:cNvSpPr/>
            <p:nvPr/>
          </p:nvSpPr>
          <p:spPr>
            <a:xfrm>
              <a:off x="1343216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6" name="Ellipse 905"/>
            <p:cNvSpPr/>
            <p:nvPr/>
          </p:nvSpPr>
          <p:spPr>
            <a:xfrm>
              <a:off x="1443568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7" name="Ellipse 906"/>
            <p:cNvSpPr/>
            <p:nvPr/>
          </p:nvSpPr>
          <p:spPr>
            <a:xfrm>
              <a:off x="1557761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8" name="Ellipse 907"/>
            <p:cNvSpPr/>
            <p:nvPr/>
          </p:nvSpPr>
          <p:spPr>
            <a:xfrm>
              <a:off x="1665032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9" name="Ellipse 908"/>
            <p:cNvSpPr/>
            <p:nvPr/>
          </p:nvSpPr>
          <p:spPr>
            <a:xfrm>
              <a:off x="1779225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0" name="Ellipse 909"/>
            <p:cNvSpPr/>
            <p:nvPr/>
          </p:nvSpPr>
          <p:spPr>
            <a:xfrm>
              <a:off x="1879577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1" name="Ellipse 910"/>
            <p:cNvSpPr/>
            <p:nvPr/>
          </p:nvSpPr>
          <p:spPr>
            <a:xfrm>
              <a:off x="1993769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2" name="Ellipse 911"/>
            <p:cNvSpPr/>
            <p:nvPr/>
          </p:nvSpPr>
          <p:spPr>
            <a:xfrm>
              <a:off x="2101042" y="8844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3" name="Ellipse 912"/>
            <p:cNvSpPr/>
            <p:nvPr/>
          </p:nvSpPr>
          <p:spPr>
            <a:xfrm>
              <a:off x="2215234" y="8844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4" name="Ellipse 913"/>
            <p:cNvSpPr/>
            <p:nvPr/>
          </p:nvSpPr>
          <p:spPr>
            <a:xfrm>
              <a:off x="2315585" y="8844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5" name="Ellipse 914"/>
            <p:cNvSpPr/>
            <p:nvPr/>
          </p:nvSpPr>
          <p:spPr>
            <a:xfrm>
              <a:off x="2429778" y="8844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6" name="Ellipse 915"/>
            <p:cNvSpPr/>
            <p:nvPr/>
          </p:nvSpPr>
          <p:spPr>
            <a:xfrm>
              <a:off x="2523209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7" name="Ellipse 916"/>
            <p:cNvSpPr/>
            <p:nvPr/>
          </p:nvSpPr>
          <p:spPr>
            <a:xfrm>
              <a:off x="2637402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8" name="Ellipse 917"/>
            <p:cNvSpPr/>
            <p:nvPr/>
          </p:nvSpPr>
          <p:spPr>
            <a:xfrm>
              <a:off x="2737753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9" name="Ellipse 918"/>
            <p:cNvSpPr/>
            <p:nvPr/>
          </p:nvSpPr>
          <p:spPr>
            <a:xfrm>
              <a:off x="2851946" y="88097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0" name="Ellipse 919"/>
            <p:cNvSpPr/>
            <p:nvPr/>
          </p:nvSpPr>
          <p:spPr>
            <a:xfrm>
              <a:off x="796475" y="99943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1" name="Ellipse 920"/>
            <p:cNvSpPr/>
            <p:nvPr/>
          </p:nvSpPr>
          <p:spPr>
            <a:xfrm>
              <a:off x="910668" y="99943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2" name="Ellipse 921"/>
            <p:cNvSpPr/>
            <p:nvPr/>
          </p:nvSpPr>
          <p:spPr>
            <a:xfrm>
              <a:off x="1011018" y="99943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3" name="Ellipse 922"/>
            <p:cNvSpPr/>
            <p:nvPr/>
          </p:nvSpPr>
          <p:spPr>
            <a:xfrm>
              <a:off x="1125211" y="99943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4" name="Ellipse 923"/>
            <p:cNvSpPr/>
            <p:nvPr/>
          </p:nvSpPr>
          <p:spPr>
            <a:xfrm>
              <a:off x="1232484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5" name="Ellipse 924"/>
            <p:cNvSpPr/>
            <p:nvPr/>
          </p:nvSpPr>
          <p:spPr>
            <a:xfrm>
              <a:off x="1346677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6" name="Ellipse 925"/>
            <p:cNvSpPr/>
            <p:nvPr/>
          </p:nvSpPr>
          <p:spPr>
            <a:xfrm>
              <a:off x="1447028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7" name="Ellipse 926"/>
            <p:cNvSpPr/>
            <p:nvPr/>
          </p:nvSpPr>
          <p:spPr>
            <a:xfrm>
              <a:off x="1561221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8" name="Ellipse 927"/>
            <p:cNvSpPr/>
            <p:nvPr/>
          </p:nvSpPr>
          <p:spPr>
            <a:xfrm>
              <a:off x="1668493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9" name="Ellipse 928"/>
            <p:cNvSpPr/>
            <p:nvPr/>
          </p:nvSpPr>
          <p:spPr>
            <a:xfrm>
              <a:off x="1782686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0" name="Ellipse 929"/>
            <p:cNvSpPr/>
            <p:nvPr/>
          </p:nvSpPr>
          <p:spPr>
            <a:xfrm>
              <a:off x="1883037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1" name="Ellipse 930"/>
            <p:cNvSpPr/>
            <p:nvPr/>
          </p:nvSpPr>
          <p:spPr>
            <a:xfrm>
              <a:off x="1997230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2" name="Ellipse 931"/>
            <p:cNvSpPr/>
            <p:nvPr/>
          </p:nvSpPr>
          <p:spPr>
            <a:xfrm>
              <a:off x="2104502" y="100635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3" name="Ellipse 932"/>
            <p:cNvSpPr/>
            <p:nvPr/>
          </p:nvSpPr>
          <p:spPr>
            <a:xfrm>
              <a:off x="2218695" y="100635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4" name="Ellipse 933"/>
            <p:cNvSpPr/>
            <p:nvPr/>
          </p:nvSpPr>
          <p:spPr>
            <a:xfrm>
              <a:off x="2319046" y="100635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5" name="Ellipse 934"/>
            <p:cNvSpPr/>
            <p:nvPr/>
          </p:nvSpPr>
          <p:spPr>
            <a:xfrm>
              <a:off x="2433239" y="100635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6" name="Ellipse 935"/>
            <p:cNvSpPr/>
            <p:nvPr/>
          </p:nvSpPr>
          <p:spPr>
            <a:xfrm>
              <a:off x="2526669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7" name="Ellipse 936"/>
            <p:cNvSpPr/>
            <p:nvPr/>
          </p:nvSpPr>
          <p:spPr>
            <a:xfrm>
              <a:off x="2640862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8" name="Ellipse 937"/>
            <p:cNvSpPr/>
            <p:nvPr/>
          </p:nvSpPr>
          <p:spPr>
            <a:xfrm>
              <a:off x="2741213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9" name="Ellipse 938"/>
            <p:cNvSpPr/>
            <p:nvPr/>
          </p:nvSpPr>
          <p:spPr>
            <a:xfrm>
              <a:off x="2855406" y="1002894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0" name="Ellipse 939"/>
            <p:cNvSpPr/>
            <p:nvPr/>
          </p:nvSpPr>
          <p:spPr>
            <a:xfrm>
              <a:off x="796475" y="11109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1" name="Ellipse 940"/>
            <p:cNvSpPr/>
            <p:nvPr/>
          </p:nvSpPr>
          <p:spPr>
            <a:xfrm>
              <a:off x="910668" y="11109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2" name="Ellipse 941"/>
            <p:cNvSpPr/>
            <p:nvPr/>
          </p:nvSpPr>
          <p:spPr>
            <a:xfrm>
              <a:off x="1011018" y="11109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3" name="Ellipse 942"/>
            <p:cNvSpPr/>
            <p:nvPr/>
          </p:nvSpPr>
          <p:spPr>
            <a:xfrm>
              <a:off x="1125211" y="11109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4" name="Ellipse 943"/>
            <p:cNvSpPr/>
            <p:nvPr/>
          </p:nvSpPr>
          <p:spPr>
            <a:xfrm>
              <a:off x="1232484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5" name="Ellipse 944"/>
            <p:cNvSpPr/>
            <p:nvPr/>
          </p:nvSpPr>
          <p:spPr>
            <a:xfrm>
              <a:off x="1346677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6" name="Ellipse 945"/>
            <p:cNvSpPr/>
            <p:nvPr/>
          </p:nvSpPr>
          <p:spPr>
            <a:xfrm>
              <a:off x="1447028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7" name="Ellipse 946"/>
            <p:cNvSpPr/>
            <p:nvPr/>
          </p:nvSpPr>
          <p:spPr>
            <a:xfrm>
              <a:off x="1561221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8" name="Ellipse 947"/>
            <p:cNvSpPr/>
            <p:nvPr/>
          </p:nvSpPr>
          <p:spPr>
            <a:xfrm>
              <a:off x="1668493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9" name="Ellipse 948"/>
            <p:cNvSpPr/>
            <p:nvPr/>
          </p:nvSpPr>
          <p:spPr>
            <a:xfrm>
              <a:off x="1782686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0" name="Ellipse 949"/>
            <p:cNvSpPr/>
            <p:nvPr/>
          </p:nvSpPr>
          <p:spPr>
            <a:xfrm>
              <a:off x="1883037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1" name="Ellipse 950"/>
            <p:cNvSpPr/>
            <p:nvPr/>
          </p:nvSpPr>
          <p:spPr>
            <a:xfrm>
              <a:off x="1997230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2" name="Ellipse 951"/>
            <p:cNvSpPr/>
            <p:nvPr/>
          </p:nvSpPr>
          <p:spPr>
            <a:xfrm>
              <a:off x="2104502" y="111789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3" name="Ellipse 952"/>
            <p:cNvSpPr/>
            <p:nvPr/>
          </p:nvSpPr>
          <p:spPr>
            <a:xfrm>
              <a:off x="2218695" y="111789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4" name="Ellipse 953"/>
            <p:cNvSpPr/>
            <p:nvPr/>
          </p:nvSpPr>
          <p:spPr>
            <a:xfrm>
              <a:off x="2319046" y="111789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5" name="Ellipse 954"/>
            <p:cNvSpPr/>
            <p:nvPr/>
          </p:nvSpPr>
          <p:spPr>
            <a:xfrm>
              <a:off x="2433239" y="111789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6" name="Ellipse 955"/>
            <p:cNvSpPr/>
            <p:nvPr/>
          </p:nvSpPr>
          <p:spPr>
            <a:xfrm>
              <a:off x="2526669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7" name="Ellipse 956"/>
            <p:cNvSpPr/>
            <p:nvPr/>
          </p:nvSpPr>
          <p:spPr>
            <a:xfrm>
              <a:off x="2640862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8" name="Ellipse 957"/>
            <p:cNvSpPr/>
            <p:nvPr/>
          </p:nvSpPr>
          <p:spPr>
            <a:xfrm>
              <a:off x="2741213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9" name="Ellipse 958"/>
            <p:cNvSpPr/>
            <p:nvPr/>
          </p:nvSpPr>
          <p:spPr>
            <a:xfrm>
              <a:off x="2855406" y="111443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0" name="Ellipse 959"/>
            <p:cNvSpPr/>
            <p:nvPr/>
          </p:nvSpPr>
          <p:spPr>
            <a:xfrm>
              <a:off x="793014" y="122597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1" name="Ellipse 960"/>
            <p:cNvSpPr/>
            <p:nvPr/>
          </p:nvSpPr>
          <p:spPr>
            <a:xfrm>
              <a:off x="907207" y="122597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2" name="Ellipse 961"/>
            <p:cNvSpPr/>
            <p:nvPr/>
          </p:nvSpPr>
          <p:spPr>
            <a:xfrm>
              <a:off x="1007559" y="122597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3" name="Ellipse 962"/>
            <p:cNvSpPr/>
            <p:nvPr/>
          </p:nvSpPr>
          <p:spPr>
            <a:xfrm>
              <a:off x="1121752" y="122597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4" name="Ellipse 963"/>
            <p:cNvSpPr/>
            <p:nvPr/>
          </p:nvSpPr>
          <p:spPr>
            <a:xfrm>
              <a:off x="1229023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5" name="Ellipse 964"/>
            <p:cNvSpPr/>
            <p:nvPr/>
          </p:nvSpPr>
          <p:spPr>
            <a:xfrm>
              <a:off x="1343216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6" name="Ellipse 965"/>
            <p:cNvSpPr/>
            <p:nvPr/>
          </p:nvSpPr>
          <p:spPr>
            <a:xfrm>
              <a:off x="1443568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7" name="Ellipse 966"/>
            <p:cNvSpPr/>
            <p:nvPr/>
          </p:nvSpPr>
          <p:spPr>
            <a:xfrm>
              <a:off x="1557761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8" name="Ellipse 967"/>
            <p:cNvSpPr/>
            <p:nvPr/>
          </p:nvSpPr>
          <p:spPr>
            <a:xfrm>
              <a:off x="1665032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9" name="Ellipse 968"/>
            <p:cNvSpPr/>
            <p:nvPr/>
          </p:nvSpPr>
          <p:spPr>
            <a:xfrm>
              <a:off x="1779225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0" name="Ellipse 969"/>
            <p:cNvSpPr/>
            <p:nvPr/>
          </p:nvSpPr>
          <p:spPr>
            <a:xfrm>
              <a:off x="1879577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1" name="Ellipse 970"/>
            <p:cNvSpPr/>
            <p:nvPr/>
          </p:nvSpPr>
          <p:spPr>
            <a:xfrm>
              <a:off x="1993769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2" name="Ellipse 971"/>
            <p:cNvSpPr/>
            <p:nvPr/>
          </p:nvSpPr>
          <p:spPr>
            <a:xfrm>
              <a:off x="2101042" y="12329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3" name="Ellipse 972"/>
            <p:cNvSpPr/>
            <p:nvPr/>
          </p:nvSpPr>
          <p:spPr>
            <a:xfrm>
              <a:off x="2215234" y="12329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4" name="Ellipse 973"/>
            <p:cNvSpPr/>
            <p:nvPr/>
          </p:nvSpPr>
          <p:spPr>
            <a:xfrm>
              <a:off x="2315585" y="12329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5" name="Ellipse 974"/>
            <p:cNvSpPr/>
            <p:nvPr/>
          </p:nvSpPr>
          <p:spPr>
            <a:xfrm>
              <a:off x="2429778" y="123290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6" name="Ellipse 975"/>
            <p:cNvSpPr/>
            <p:nvPr/>
          </p:nvSpPr>
          <p:spPr>
            <a:xfrm>
              <a:off x="2523209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7" name="Ellipse 976"/>
            <p:cNvSpPr/>
            <p:nvPr/>
          </p:nvSpPr>
          <p:spPr>
            <a:xfrm>
              <a:off x="2637402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8" name="Ellipse 977"/>
            <p:cNvSpPr/>
            <p:nvPr/>
          </p:nvSpPr>
          <p:spPr>
            <a:xfrm>
              <a:off x="2737753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9" name="Ellipse 978"/>
            <p:cNvSpPr/>
            <p:nvPr/>
          </p:nvSpPr>
          <p:spPr>
            <a:xfrm>
              <a:off x="2851946" y="122944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0" name="Ellipse 979"/>
            <p:cNvSpPr/>
            <p:nvPr/>
          </p:nvSpPr>
          <p:spPr>
            <a:xfrm>
              <a:off x="796926" y="133752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1" name="Ellipse 980"/>
            <p:cNvSpPr/>
            <p:nvPr/>
          </p:nvSpPr>
          <p:spPr>
            <a:xfrm>
              <a:off x="911119" y="133752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2" name="Ellipse 981"/>
            <p:cNvSpPr/>
            <p:nvPr/>
          </p:nvSpPr>
          <p:spPr>
            <a:xfrm>
              <a:off x="1011470" y="133752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3" name="Ellipse 982"/>
            <p:cNvSpPr/>
            <p:nvPr/>
          </p:nvSpPr>
          <p:spPr>
            <a:xfrm>
              <a:off x="1125663" y="133752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4" name="Ellipse 983"/>
            <p:cNvSpPr/>
            <p:nvPr/>
          </p:nvSpPr>
          <p:spPr>
            <a:xfrm>
              <a:off x="1232935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5" name="Ellipse 984"/>
            <p:cNvSpPr/>
            <p:nvPr/>
          </p:nvSpPr>
          <p:spPr>
            <a:xfrm>
              <a:off x="1347127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6" name="Ellipse 985"/>
            <p:cNvSpPr/>
            <p:nvPr/>
          </p:nvSpPr>
          <p:spPr>
            <a:xfrm>
              <a:off x="1447479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7" name="Ellipse 986"/>
            <p:cNvSpPr/>
            <p:nvPr/>
          </p:nvSpPr>
          <p:spPr>
            <a:xfrm>
              <a:off x="1561672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8" name="Ellipse 987"/>
            <p:cNvSpPr/>
            <p:nvPr/>
          </p:nvSpPr>
          <p:spPr>
            <a:xfrm>
              <a:off x="1668943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9" name="Ellipse 988"/>
            <p:cNvSpPr/>
            <p:nvPr/>
          </p:nvSpPr>
          <p:spPr>
            <a:xfrm>
              <a:off x="1783136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0" name="Ellipse 989"/>
            <p:cNvSpPr/>
            <p:nvPr/>
          </p:nvSpPr>
          <p:spPr>
            <a:xfrm>
              <a:off x="1883488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1" name="Ellipse 990"/>
            <p:cNvSpPr/>
            <p:nvPr/>
          </p:nvSpPr>
          <p:spPr>
            <a:xfrm>
              <a:off x="1997681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2" name="Ellipse 991"/>
            <p:cNvSpPr/>
            <p:nvPr/>
          </p:nvSpPr>
          <p:spPr>
            <a:xfrm>
              <a:off x="2104953" y="13444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3" name="Ellipse 992"/>
            <p:cNvSpPr/>
            <p:nvPr/>
          </p:nvSpPr>
          <p:spPr>
            <a:xfrm>
              <a:off x="2219146" y="13444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4" name="Ellipse 993"/>
            <p:cNvSpPr/>
            <p:nvPr/>
          </p:nvSpPr>
          <p:spPr>
            <a:xfrm>
              <a:off x="2319497" y="13444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5" name="Ellipse 994"/>
            <p:cNvSpPr/>
            <p:nvPr/>
          </p:nvSpPr>
          <p:spPr>
            <a:xfrm>
              <a:off x="2433690" y="13444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6" name="Ellipse 995"/>
            <p:cNvSpPr/>
            <p:nvPr/>
          </p:nvSpPr>
          <p:spPr>
            <a:xfrm>
              <a:off x="2527121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7" name="Ellipse 996"/>
            <p:cNvSpPr/>
            <p:nvPr/>
          </p:nvSpPr>
          <p:spPr>
            <a:xfrm>
              <a:off x="2641314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8" name="Ellipse 997"/>
            <p:cNvSpPr/>
            <p:nvPr/>
          </p:nvSpPr>
          <p:spPr>
            <a:xfrm>
              <a:off x="2741665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9" name="Ellipse 998"/>
            <p:cNvSpPr/>
            <p:nvPr/>
          </p:nvSpPr>
          <p:spPr>
            <a:xfrm>
              <a:off x="2855858" y="13409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0" name="Ellipse 999"/>
            <p:cNvSpPr/>
            <p:nvPr/>
          </p:nvSpPr>
          <p:spPr>
            <a:xfrm>
              <a:off x="789554" y="145944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1" name="Ellipse 1000"/>
            <p:cNvSpPr/>
            <p:nvPr/>
          </p:nvSpPr>
          <p:spPr>
            <a:xfrm>
              <a:off x="903747" y="145944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2" name="Ellipse 1001"/>
            <p:cNvSpPr/>
            <p:nvPr/>
          </p:nvSpPr>
          <p:spPr>
            <a:xfrm>
              <a:off x="1004098" y="145944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3" name="Ellipse 1002"/>
            <p:cNvSpPr/>
            <p:nvPr/>
          </p:nvSpPr>
          <p:spPr>
            <a:xfrm>
              <a:off x="1118291" y="145944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4" name="Ellipse 1003"/>
            <p:cNvSpPr/>
            <p:nvPr/>
          </p:nvSpPr>
          <p:spPr>
            <a:xfrm>
              <a:off x="1225563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5" name="Ellipse 1004"/>
            <p:cNvSpPr/>
            <p:nvPr/>
          </p:nvSpPr>
          <p:spPr>
            <a:xfrm>
              <a:off x="1339756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6" name="Ellipse 1005"/>
            <p:cNvSpPr/>
            <p:nvPr/>
          </p:nvSpPr>
          <p:spPr>
            <a:xfrm>
              <a:off x="1440107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7" name="Ellipse 1006"/>
            <p:cNvSpPr/>
            <p:nvPr/>
          </p:nvSpPr>
          <p:spPr>
            <a:xfrm>
              <a:off x="1554300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8" name="Ellipse 1007"/>
            <p:cNvSpPr/>
            <p:nvPr/>
          </p:nvSpPr>
          <p:spPr>
            <a:xfrm>
              <a:off x="1661572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9" name="Ellipse 1008"/>
            <p:cNvSpPr/>
            <p:nvPr/>
          </p:nvSpPr>
          <p:spPr>
            <a:xfrm>
              <a:off x="1775765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0" name="Ellipse 1009"/>
            <p:cNvSpPr/>
            <p:nvPr/>
          </p:nvSpPr>
          <p:spPr>
            <a:xfrm>
              <a:off x="1876116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1" name="Ellipse 1010"/>
            <p:cNvSpPr/>
            <p:nvPr/>
          </p:nvSpPr>
          <p:spPr>
            <a:xfrm>
              <a:off x="1990309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2" name="Ellipse 1011"/>
            <p:cNvSpPr/>
            <p:nvPr/>
          </p:nvSpPr>
          <p:spPr>
            <a:xfrm>
              <a:off x="2097581" y="146636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3" name="Ellipse 1012"/>
            <p:cNvSpPr/>
            <p:nvPr/>
          </p:nvSpPr>
          <p:spPr>
            <a:xfrm>
              <a:off x="2211774" y="146636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4" name="Ellipse 1013"/>
            <p:cNvSpPr/>
            <p:nvPr/>
          </p:nvSpPr>
          <p:spPr>
            <a:xfrm>
              <a:off x="2312126" y="146636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5" name="Ellipse 1014"/>
            <p:cNvSpPr/>
            <p:nvPr/>
          </p:nvSpPr>
          <p:spPr>
            <a:xfrm>
              <a:off x="2426318" y="146636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6" name="Ellipse 1015"/>
            <p:cNvSpPr/>
            <p:nvPr/>
          </p:nvSpPr>
          <p:spPr>
            <a:xfrm>
              <a:off x="2519749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7" name="Ellipse 1016"/>
            <p:cNvSpPr/>
            <p:nvPr/>
          </p:nvSpPr>
          <p:spPr>
            <a:xfrm>
              <a:off x="2633942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8" name="Ellipse 1017"/>
            <p:cNvSpPr/>
            <p:nvPr/>
          </p:nvSpPr>
          <p:spPr>
            <a:xfrm>
              <a:off x="2734293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9" name="Ellipse 1018"/>
            <p:cNvSpPr/>
            <p:nvPr/>
          </p:nvSpPr>
          <p:spPr>
            <a:xfrm>
              <a:off x="2848486" y="1462905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0" name="Ellipse 1019"/>
            <p:cNvSpPr/>
            <p:nvPr/>
          </p:nvSpPr>
          <p:spPr>
            <a:xfrm>
              <a:off x="789554" y="157098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1" name="Ellipse 1020"/>
            <p:cNvSpPr/>
            <p:nvPr/>
          </p:nvSpPr>
          <p:spPr>
            <a:xfrm>
              <a:off x="903747" y="157098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2" name="Ellipse 1021"/>
            <p:cNvSpPr/>
            <p:nvPr/>
          </p:nvSpPr>
          <p:spPr>
            <a:xfrm>
              <a:off x="1004098" y="157098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3" name="Ellipse 1022"/>
            <p:cNvSpPr/>
            <p:nvPr/>
          </p:nvSpPr>
          <p:spPr>
            <a:xfrm>
              <a:off x="1118291" y="157098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4" name="Ellipse 1023"/>
            <p:cNvSpPr/>
            <p:nvPr/>
          </p:nvSpPr>
          <p:spPr>
            <a:xfrm>
              <a:off x="1225563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5" name="Ellipse 1024"/>
            <p:cNvSpPr/>
            <p:nvPr/>
          </p:nvSpPr>
          <p:spPr>
            <a:xfrm>
              <a:off x="1339756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7" name="Ellipse 1026"/>
            <p:cNvSpPr/>
            <p:nvPr/>
          </p:nvSpPr>
          <p:spPr>
            <a:xfrm>
              <a:off x="1440107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8" name="Ellipse 1027"/>
            <p:cNvSpPr/>
            <p:nvPr/>
          </p:nvSpPr>
          <p:spPr>
            <a:xfrm>
              <a:off x="1554300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9" name="Ellipse 1028"/>
            <p:cNvSpPr/>
            <p:nvPr/>
          </p:nvSpPr>
          <p:spPr>
            <a:xfrm>
              <a:off x="1661572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0" name="Ellipse 1029"/>
            <p:cNvSpPr/>
            <p:nvPr/>
          </p:nvSpPr>
          <p:spPr>
            <a:xfrm>
              <a:off x="1775765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1" name="Ellipse 1030"/>
            <p:cNvSpPr/>
            <p:nvPr/>
          </p:nvSpPr>
          <p:spPr>
            <a:xfrm>
              <a:off x="1876116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2" name="Ellipse 1031"/>
            <p:cNvSpPr/>
            <p:nvPr/>
          </p:nvSpPr>
          <p:spPr>
            <a:xfrm>
              <a:off x="1990309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3" name="Ellipse 1032"/>
            <p:cNvSpPr/>
            <p:nvPr/>
          </p:nvSpPr>
          <p:spPr>
            <a:xfrm>
              <a:off x="2097581" y="15779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4" name="Ellipse 1033"/>
            <p:cNvSpPr/>
            <p:nvPr/>
          </p:nvSpPr>
          <p:spPr>
            <a:xfrm>
              <a:off x="2211774" y="15779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5" name="Ellipse 1034"/>
            <p:cNvSpPr/>
            <p:nvPr/>
          </p:nvSpPr>
          <p:spPr>
            <a:xfrm>
              <a:off x="2312126" y="15779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6" name="Ellipse 1035"/>
            <p:cNvSpPr/>
            <p:nvPr/>
          </p:nvSpPr>
          <p:spPr>
            <a:xfrm>
              <a:off x="2426318" y="15779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7" name="Ellipse 1036"/>
            <p:cNvSpPr/>
            <p:nvPr/>
          </p:nvSpPr>
          <p:spPr>
            <a:xfrm>
              <a:off x="2519749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8" name="Ellipse 1037"/>
            <p:cNvSpPr/>
            <p:nvPr/>
          </p:nvSpPr>
          <p:spPr>
            <a:xfrm>
              <a:off x="2633942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9" name="Ellipse 1038"/>
            <p:cNvSpPr/>
            <p:nvPr/>
          </p:nvSpPr>
          <p:spPr>
            <a:xfrm>
              <a:off x="2734293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0" name="Ellipse 1039"/>
            <p:cNvSpPr/>
            <p:nvPr/>
          </p:nvSpPr>
          <p:spPr>
            <a:xfrm>
              <a:off x="2848486" y="15744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1" name="Ellipse 1040"/>
            <p:cNvSpPr/>
            <p:nvPr/>
          </p:nvSpPr>
          <p:spPr>
            <a:xfrm>
              <a:off x="793014" y="169291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2" name="Ellipse 1041"/>
            <p:cNvSpPr/>
            <p:nvPr/>
          </p:nvSpPr>
          <p:spPr>
            <a:xfrm>
              <a:off x="907207" y="169291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3" name="Ellipse 1042"/>
            <p:cNvSpPr/>
            <p:nvPr/>
          </p:nvSpPr>
          <p:spPr>
            <a:xfrm>
              <a:off x="1007559" y="169291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4" name="Ellipse 1043"/>
            <p:cNvSpPr/>
            <p:nvPr/>
          </p:nvSpPr>
          <p:spPr>
            <a:xfrm>
              <a:off x="1121752" y="169291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5" name="Ellipse 1044"/>
            <p:cNvSpPr/>
            <p:nvPr/>
          </p:nvSpPr>
          <p:spPr>
            <a:xfrm>
              <a:off x="1229023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6" name="Ellipse 1045"/>
            <p:cNvSpPr/>
            <p:nvPr/>
          </p:nvSpPr>
          <p:spPr>
            <a:xfrm>
              <a:off x="1343216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7" name="Ellipse 1046"/>
            <p:cNvSpPr/>
            <p:nvPr/>
          </p:nvSpPr>
          <p:spPr>
            <a:xfrm>
              <a:off x="1443568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8" name="Ellipse 1047"/>
            <p:cNvSpPr/>
            <p:nvPr/>
          </p:nvSpPr>
          <p:spPr>
            <a:xfrm>
              <a:off x="1557761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9" name="Ellipse 1048"/>
            <p:cNvSpPr/>
            <p:nvPr/>
          </p:nvSpPr>
          <p:spPr>
            <a:xfrm>
              <a:off x="1665032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0" name="Ellipse 1049"/>
            <p:cNvSpPr/>
            <p:nvPr/>
          </p:nvSpPr>
          <p:spPr>
            <a:xfrm>
              <a:off x="1779225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1" name="Ellipse 1050"/>
            <p:cNvSpPr/>
            <p:nvPr/>
          </p:nvSpPr>
          <p:spPr>
            <a:xfrm>
              <a:off x="1879577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2" name="Ellipse 1051"/>
            <p:cNvSpPr/>
            <p:nvPr/>
          </p:nvSpPr>
          <p:spPr>
            <a:xfrm>
              <a:off x="1993769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3" name="Ellipse 1052"/>
            <p:cNvSpPr/>
            <p:nvPr/>
          </p:nvSpPr>
          <p:spPr>
            <a:xfrm>
              <a:off x="2101042" y="169983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4" name="Ellipse 1053"/>
            <p:cNvSpPr/>
            <p:nvPr/>
          </p:nvSpPr>
          <p:spPr>
            <a:xfrm>
              <a:off x="2215234" y="169983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5" name="Ellipse 1054"/>
            <p:cNvSpPr/>
            <p:nvPr/>
          </p:nvSpPr>
          <p:spPr>
            <a:xfrm>
              <a:off x="2315585" y="169983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6" name="Ellipse 1055"/>
            <p:cNvSpPr/>
            <p:nvPr/>
          </p:nvSpPr>
          <p:spPr>
            <a:xfrm>
              <a:off x="2429778" y="169983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7" name="Ellipse 1056"/>
            <p:cNvSpPr/>
            <p:nvPr/>
          </p:nvSpPr>
          <p:spPr>
            <a:xfrm>
              <a:off x="2523209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8" name="Ellipse 1057"/>
            <p:cNvSpPr/>
            <p:nvPr/>
          </p:nvSpPr>
          <p:spPr>
            <a:xfrm>
              <a:off x="2637402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9" name="Ellipse 1058"/>
            <p:cNvSpPr/>
            <p:nvPr/>
          </p:nvSpPr>
          <p:spPr>
            <a:xfrm>
              <a:off x="2737753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0" name="Ellipse 1059"/>
            <p:cNvSpPr/>
            <p:nvPr/>
          </p:nvSpPr>
          <p:spPr>
            <a:xfrm>
              <a:off x="2851946" y="1696370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1" name="Ellipse 1060"/>
            <p:cNvSpPr/>
            <p:nvPr/>
          </p:nvSpPr>
          <p:spPr>
            <a:xfrm>
              <a:off x="789554" y="18009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2" name="Ellipse 1061"/>
            <p:cNvSpPr/>
            <p:nvPr/>
          </p:nvSpPr>
          <p:spPr>
            <a:xfrm>
              <a:off x="903747" y="18009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3" name="Ellipse 1062"/>
            <p:cNvSpPr/>
            <p:nvPr/>
          </p:nvSpPr>
          <p:spPr>
            <a:xfrm>
              <a:off x="1004098" y="18009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4" name="Ellipse 1063"/>
            <p:cNvSpPr/>
            <p:nvPr/>
          </p:nvSpPr>
          <p:spPr>
            <a:xfrm>
              <a:off x="1118291" y="18009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5" name="Ellipse 1064"/>
            <p:cNvSpPr/>
            <p:nvPr/>
          </p:nvSpPr>
          <p:spPr>
            <a:xfrm>
              <a:off x="1225563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6" name="Ellipse 1065"/>
            <p:cNvSpPr/>
            <p:nvPr/>
          </p:nvSpPr>
          <p:spPr>
            <a:xfrm>
              <a:off x="1339756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7" name="Ellipse 1066"/>
            <p:cNvSpPr/>
            <p:nvPr/>
          </p:nvSpPr>
          <p:spPr>
            <a:xfrm>
              <a:off x="1440107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8" name="Ellipse 1067"/>
            <p:cNvSpPr/>
            <p:nvPr/>
          </p:nvSpPr>
          <p:spPr>
            <a:xfrm>
              <a:off x="1554300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9" name="Ellipse 1068"/>
            <p:cNvSpPr/>
            <p:nvPr/>
          </p:nvSpPr>
          <p:spPr>
            <a:xfrm>
              <a:off x="1661572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0" name="Ellipse 1069"/>
            <p:cNvSpPr/>
            <p:nvPr/>
          </p:nvSpPr>
          <p:spPr>
            <a:xfrm>
              <a:off x="1775765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1" name="Ellipse 1070"/>
            <p:cNvSpPr/>
            <p:nvPr/>
          </p:nvSpPr>
          <p:spPr>
            <a:xfrm>
              <a:off x="1876116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2" name="Ellipse 1071"/>
            <p:cNvSpPr/>
            <p:nvPr/>
          </p:nvSpPr>
          <p:spPr>
            <a:xfrm>
              <a:off x="1990309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3" name="Ellipse 1072"/>
            <p:cNvSpPr/>
            <p:nvPr/>
          </p:nvSpPr>
          <p:spPr>
            <a:xfrm>
              <a:off x="2097581" y="180791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3" name="Ellipse 1112"/>
            <p:cNvSpPr/>
            <p:nvPr/>
          </p:nvSpPr>
          <p:spPr>
            <a:xfrm>
              <a:off x="2211774" y="180791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4" name="Ellipse 1113"/>
            <p:cNvSpPr/>
            <p:nvPr/>
          </p:nvSpPr>
          <p:spPr>
            <a:xfrm>
              <a:off x="2312126" y="180791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5" name="Ellipse 1114"/>
            <p:cNvSpPr/>
            <p:nvPr/>
          </p:nvSpPr>
          <p:spPr>
            <a:xfrm>
              <a:off x="2426318" y="180791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6" name="Ellipse 1115"/>
            <p:cNvSpPr/>
            <p:nvPr/>
          </p:nvSpPr>
          <p:spPr>
            <a:xfrm>
              <a:off x="2519749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7" name="Ellipse 1116"/>
            <p:cNvSpPr/>
            <p:nvPr/>
          </p:nvSpPr>
          <p:spPr>
            <a:xfrm>
              <a:off x="2633942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8" name="Ellipse 1117"/>
            <p:cNvSpPr/>
            <p:nvPr/>
          </p:nvSpPr>
          <p:spPr>
            <a:xfrm>
              <a:off x="2734293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9" name="Ellipse 1118"/>
            <p:cNvSpPr/>
            <p:nvPr/>
          </p:nvSpPr>
          <p:spPr>
            <a:xfrm>
              <a:off x="2848486" y="180445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0" name="Ellipse 1119"/>
            <p:cNvSpPr/>
            <p:nvPr/>
          </p:nvSpPr>
          <p:spPr>
            <a:xfrm>
              <a:off x="793014" y="192291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1" name="Ellipse 1160"/>
            <p:cNvSpPr/>
            <p:nvPr/>
          </p:nvSpPr>
          <p:spPr>
            <a:xfrm>
              <a:off x="907207" y="192291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2" name="Ellipse 1161"/>
            <p:cNvSpPr/>
            <p:nvPr/>
          </p:nvSpPr>
          <p:spPr>
            <a:xfrm>
              <a:off x="1007559" y="192291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3" name="Ellipse 1162"/>
            <p:cNvSpPr/>
            <p:nvPr/>
          </p:nvSpPr>
          <p:spPr>
            <a:xfrm>
              <a:off x="1121752" y="192291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4" name="Ellipse 1163"/>
            <p:cNvSpPr/>
            <p:nvPr/>
          </p:nvSpPr>
          <p:spPr>
            <a:xfrm>
              <a:off x="1229023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5" name="Ellipse 1164"/>
            <p:cNvSpPr/>
            <p:nvPr/>
          </p:nvSpPr>
          <p:spPr>
            <a:xfrm>
              <a:off x="1343216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6" name="Ellipse 1165"/>
            <p:cNvSpPr/>
            <p:nvPr/>
          </p:nvSpPr>
          <p:spPr>
            <a:xfrm>
              <a:off x="1443568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7" name="Ellipse 1166"/>
            <p:cNvSpPr/>
            <p:nvPr/>
          </p:nvSpPr>
          <p:spPr>
            <a:xfrm>
              <a:off x="1557761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8" name="Ellipse 1167"/>
            <p:cNvSpPr/>
            <p:nvPr/>
          </p:nvSpPr>
          <p:spPr>
            <a:xfrm>
              <a:off x="1665032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9" name="Ellipse 1168"/>
            <p:cNvSpPr/>
            <p:nvPr/>
          </p:nvSpPr>
          <p:spPr>
            <a:xfrm>
              <a:off x="1779225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0" name="Ellipse 1169"/>
            <p:cNvSpPr/>
            <p:nvPr/>
          </p:nvSpPr>
          <p:spPr>
            <a:xfrm>
              <a:off x="1879577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1" name="Ellipse 1170"/>
            <p:cNvSpPr/>
            <p:nvPr/>
          </p:nvSpPr>
          <p:spPr>
            <a:xfrm>
              <a:off x="1993769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2" name="Ellipse 1171"/>
            <p:cNvSpPr/>
            <p:nvPr/>
          </p:nvSpPr>
          <p:spPr>
            <a:xfrm>
              <a:off x="2101042" y="192983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3" name="Ellipse 1172"/>
            <p:cNvSpPr/>
            <p:nvPr/>
          </p:nvSpPr>
          <p:spPr>
            <a:xfrm>
              <a:off x="2215234" y="192983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4" name="Ellipse 1173"/>
            <p:cNvSpPr/>
            <p:nvPr/>
          </p:nvSpPr>
          <p:spPr>
            <a:xfrm>
              <a:off x="2315585" y="192983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5" name="Ellipse 1174"/>
            <p:cNvSpPr/>
            <p:nvPr/>
          </p:nvSpPr>
          <p:spPr>
            <a:xfrm>
              <a:off x="2429778" y="192983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6" name="Ellipse 1175"/>
            <p:cNvSpPr/>
            <p:nvPr/>
          </p:nvSpPr>
          <p:spPr>
            <a:xfrm>
              <a:off x="2523209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7" name="Ellipse 1176"/>
            <p:cNvSpPr/>
            <p:nvPr/>
          </p:nvSpPr>
          <p:spPr>
            <a:xfrm>
              <a:off x="2637402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8" name="Ellipse 1177"/>
            <p:cNvSpPr/>
            <p:nvPr/>
          </p:nvSpPr>
          <p:spPr>
            <a:xfrm>
              <a:off x="2737753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9" name="Ellipse 1178"/>
            <p:cNvSpPr/>
            <p:nvPr/>
          </p:nvSpPr>
          <p:spPr>
            <a:xfrm>
              <a:off x="2851946" y="192637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0" name="Ellipse 1179"/>
            <p:cNvSpPr/>
            <p:nvPr/>
          </p:nvSpPr>
          <p:spPr>
            <a:xfrm>
              <a:off x="793014" y="203445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1" name="Ellipse 1180"/>
            <p:cNvSpPr/>
            <p:nvPr/>
          </p:nvSpPr>
          <p:spPr>
            <a:xfrm>
              <a:off x="907207" y="203445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2" name="Ellipse 1181"/>
            <p:cNvSpPr/>
            <p:nvPr/>
          </p:nvSpPr>
          <p:spPr>
            <a:xfrm>
              <a:off x="1007559" y="203445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3" name="Ellipse 1182"/>
            <p:cNvSpPr/>
            <p:nvPr/>
          </p:nvSpPr>
          <p:spPr>
            <a:xfrm>
              <a:off x="1121752" y="203445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4" name="Ellipse 1183"/>
            <p:cNvSpPr/>
            <p:nvPr/>
          </p:nvSpPr>
          <p:spPr>
            <a:xfrm>
              <a:off x="1229023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5" name="Ellipse 1184"/>
            <p:cNvSpPr/>
            <p:nvPr/>
          </p:nvSpPr>
          <p:spPr>
            <a:xfrm>
              <a:off x="1343216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6" name="Ellipse 1185"/>
            <p:cNvSpPr/>
            <p:nvPr/>
          </p:nvSpPr>
          <p:spPr>
            <a:xfrm>
              <a:off x="1443568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7" name="Ellipse 1186"/>
            <p:cNvSpPr/>
            <p:nvPr/>
          </p:nvSpPr>
          <p:spPr>
            <a:xfrm>
              <a:off x="1557761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8" name="Ellipse 1187"/>
            <p:cNvSpPr/>
            <p:nvPr/>
          </p:nvSpPr>
          <p:spPr>
            <a:xfrm>
              <a:off x="1665032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9" name="Ellipse 1188"/>
            <p:cNvSpPr/>
            <p:nvPr/>
          </p:nvSpPr>
          <p:spPr>
            <a:xfrm>
              <a:off x="1779225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0" name="Ellipse 1189"/>
            <p:cNvSpPr/>
            <p:nvPr/>
          </p:nvSpPr>
          <p:spPr>
            <a:xfrm>
              <a:off x="1879577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1" name="Ellipse 1190"/>
            <p:cNvSpPr/>
            <p:nvPr/>
          </p:nvSpPr>
          <p:spPr>
            <a:xfrm>
              <a:off x="1993769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2" name="Ellipse 1191"/>
            <p:cNvSpPr/>
            <p:nvPr/>
          </p:nvSpPr>
          <p:spPr>
            <a:xfrm>
              <a:off x="2101042" y="204137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3" name="Ellipse 1192"/>
            <p:cNvSpPr/>
            <p:nvPr/>
          </p:nvSpPr>
          <p:spPr>
            <a:xfrm>
              <a:off x="2215234" y="204137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4" name="Ellipse 1193"/>
            <p:cNvSpPr/>
            <p:nvPr/>
          </p:nvSpPr>
          <p:spPr>
            <a:xfrm>
              <a:off x="2315585" y="204137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5" name="Ellipse 1194"/>
            <p:cNvSpPr/>
            <p:nvPr/>
          </p:nvSpPr>
          <p:spPr>
            <a:xfrm>
              <a:off x="2429778" y="204137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6" name="Ellipse 1195"/>
            <p:cNvSpPr/>
            <p:nvPr/>
          </p:nvSpPr>
          <p:spPr>
            <a:xfrm>
              <a:off x="2523209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7" name="Ellipse 1196"/>
            <p:cNvSpPr/>
            <p:nvPr/>
          </p:nvSpPr>
          <p:spPr>
            <a:xfrm>
              <a:off x="2637402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8" name="Ellipse 1197"/>
            <p:cNvSpPr/>
            <p:nvPr/>
          </p:nvSpPr>
          <p:spPr>
            <a:xfrm>
              <a:off x="2737753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9" name="Ellipse 1198"/>
            <p:cNvSpPr/>
            <p:nvPr/>
          </p:nvSpPr>
          <p:spPr>
            <a:xfrm>
              <a:off x="2851946" y="203791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0" name="Ellipse 1199"/>
            <p:cNvSpPr/>
            <p:nvPr/>
          </p:nvSpPr>
          <p:spPr>
            <a:xfrm>
              <a:off x="796475" y="214946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1" name="Ellipse 1520"/>
            <p:cNvSpPr/>
            <p:nvPr/>
          </p:nvSpPr>
          <p:spPr>
            <a:xfrm>
              <a:off x="910668" y="214946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2" name="Ellipse 1521"/>
            <p:cNvSpPr/>
            <p:nvPr/>
          </p:nvSpPr>
          <p:spPr>
            <a:xfrm>
              <a:off x="1011018" y="214946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3" name="Ellipse 1522"/>
            <p:cNvSpPr/>
            <p:nvPr/>
          </p:nvSpPr>
          <p:spPr>
            <a:xfrm>
              <a:off x="1125211" y="214946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4" name="Ellipse 1523"/>
            <p:cNvSpPr/>
            <p:nvPr/>
          </p:nvSpPr>
          <p:spPr>
            <a:xfrm>
              <a:off x="1232484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5" name="Ellipse 1524"/>
            <p:cNvSpPr/>
            <p:nvPr/>
          </p:nvSpPr>
          <p:spPr>
            <a:xfrm>
              <a:off x="1346677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6" name="Ellipse 1525"/>
            <p:cNvSpPr/>
            <p:nvPr/>
          </p:nvSpPr>
          <p:spPr>
            <a:xfrm>
              <a:off x="1447028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7" name="Ellipse 1526"/>
            <p:cNvSpPr/>
            <p:nvPr/>
          </p:nvSpPr>
          <p:spPr>
            <a:xfrm>
              <a:off x="1561221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8" name="Ellipse 1527"/>
            <p:cNvSpPr/>
            <p:nvPr/>
          </p:nvSpPr>
          <p:spPr>
            <a:xfrm>
              <a:off x="1668493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9" name="Ellipse 1528"/>
            <p:cNvSpPr/>
            <p:nvPr/>
          </p:nvSpPr>
          <p:spPr>
            <a:xfrm>
              <a:off x="1782686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0" name="Ellipse 1529"/>
            <p:cNvSpPr/>
            <p:nvPr/>
          </p:nvSpPr>
          <p:spPr>
            <a:xfrm>
              <a:off x="1883037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1" name="Ellipse 1530"/>
            <p:cNvSpPr/>
            <p:nvPr/>
          </p:nvSpPr>
          <p:spPr>
            <a:xfrm>
              <a:off x="1997230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2" name="Ellipse 1531"/>
            <p:cNvSpPr/>
            <p:nvPr/>
          </p:nvSpPr>
          <p:spPr>
            <a:xfrm>
              <a:off x="2104502" y="215638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3" name="Ellipse 1532"/>
            <p:cNvSpPr/>
            <p:nvPr/>
          </p:nvSpPr>
          <p:spPr>
            <a:xfrm>
              <a:off x="2218695" y="215638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4" name="Ellipse 1533"/>
            <p:cNvSpPr/>
            <p:nvPr/>
          </p:nvSpPr>
          <p:spPr>
            <a:xfrm>
              <a:off x="2319046" y="215638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5" name="Ellipse 1534"/>
            <p:cNvSpPr/>
            <p:nvPr/>
          </p:nvSpPr>
          <p:spPr>
            <a:xfrm>
              <a:off x="2433239" y="2156381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6" name="Ellipse 1535"/>
            <p:cNvSpPr/>
            <p:nvPr/>
          </p:nvSpPr>
          <p:spPr>
            <a:xfrm>
              <a:off x="2526669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7" name="Ellipse 1536"/>
            <p:cNvSpPr/>
            <p:nvPr/>
          </p:nvSpPr>
          <p:spPr>
            <a:xfrm>
              <a:off x="2640862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8" name="Ellipse 1537"/>
            <p:cNvSpPr/>
            <p:nvPr/>
          </p:nvSpPr>
          <p:spPr>
            <a:xfrm>
              <a:off x="2741213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9" name="Ellipse 1538"/>
            <p:cNvSpPr/>
            <p:nvPr/>
          </p:nvSpPr>
          <p:spPr>
            <a:xfrm>
              <a:off x="2855406" y="215292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0" name="Ellipse 1539"/>
            <p:cNvSpPr/>
            <p:nvPr/>
          </p:nvSpPr>
          <p:spPr>
            <a:xfrm>
              <a:off x="789554" y="22540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1" name="Ellipse 1540"/>
            <p:cNvSpPr/>
            <p:nvPr/>
          </p:nvSpPr>
          <p:spPr>
            <a:xfrm>
              <a:off x="903747" y="22540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2" name="Ellipse 1541"/>
            <p:cNvSpPr/>
            <p:nvPr/>
          </p:nvSpPr>
          <p:spPr>
            <a:xfrm>
              <a:off x="1004098" y="22540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3" name="Ellipse 1542"/>
            <p:cNvSpPr/>
            <p:nvPr/>
          </p:nvSpPr>
          <p:spPr>
            <a:xfrm>
              <a:off x="1118291" y="225408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4" name="Ellipse 1543"/>
            <p:cNvSpPr/>
            <p:nvPr/>
          </p:nvSpPr>
          <p:spPr>
            <a:xfrm>
              <a:off x="1225563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5" name="Ellipse 1544"/>
            <p:cNvSpPr/>
            <p:nvPr/>
          </p:nvSpPr>
          <p:spPr>
            <a:xfrm>
              <a:off x="1339756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6" name="Ellipse 1545"/>
            <p:cNvSpPr/>
            <p:nvPr/>
          </p:nvSpPr>
          <p:spPr>
            <a:xfrm>
              <a:off x="1440107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7" name="Ellipse 1546"/>
            <p:cNvSpPr/>
            <p:nvPr/>
          </p:nvSpPr>
          <p:spPr>
            <a:xfrm>
              <a:off x="1554300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8" name="Ellipse 1547"/>
            <p:cNvSpPr/>
            <p:nvPr/>
          </p:nvSpPr>
          <p:spPr>
            <a:xfrm>
              <a:off x="1661572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9" name="Ellipse 1548"/>
            <p:cNvSpPr/>
            <p:nvPr/>
          </p:nvSpPr>
          <p:spPr>
            <a:xfrm>
              <a:off x="1775765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0" name="Ellipse 1549"/>
            <p:cNvSpPr/>
            <p:nvPr/>
          </p:nvSpPr>
          <p:spPr>
            <a:xfrm>
              <a:off x="1876116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1" name="Ellipse 1550"/>
            <p:cNvSpPr/>
            <p:nvPr/>
          </p:nvSpPr>
          <p:spPr>
            <a:xfrm>
              <a:off x="1990309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2" name="Ellipse 1551"/>
            <p:cNvSpPr/>
            <p:nvPr/>
          </p:nvSpPr>
          <p:spPr>
            <a:xfrm>
              <a:off x="2097581" y="226100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3" name="Ellipse 1552"/>
            <p:cNvSpPr/>
            <p:nvPr/>
          </p:nvSpPr>
          <p:spPr>
            <a:xfrm>
              <a:off x="2211774" y="226100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4" name="Ellipse 1553"/>
            <p:cNvSpPr/>
            <p:nvPr/>
          </p:nvSpPr>
          <p:spPr>
            <a:xfrm>
              <a:off x="2312126" y="226100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5" name="Ellipse 1554"/>
            <p:cNvSpPr/>
            <p:nvPr/>
          </p:nvSpPr>
          <p:spPr>
            <a:xfrm>
              <a:off x="2426318" y="2261003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6" name="Ellipse 1555"/>
            <p:cNvSpPr/>
            <p:nvPr/>
          </p:nvSpPr>
          <p:spPr>
            <a:xfrm>
              <a:off x="2519749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7" name="Ellipse 1556"/>
            <p:cNvSpPr/>
            <p:nvPr/>
          </p:nvSpPr>
          <p:spPr>
            <a:xfrm>
              <a:off x="2633942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8" name="Ellipse 1557"/>
            <p:cNvSpPr/>
            <p:nvPr/>
          </p:nvSpPr>
          <p:spPr>
            <a:xfrm>
              <a:off x="2734293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9" name="Ellipse 1558"/>
            <p:cNvSpPr/>
            <p:nvPr/>
          </p:nvSpPr>
          <p:spPr>
            <a:xfrm>
              <a:off x="2848486" y="225754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0" name="Ellipse 1559"/>
            <p:cNvSpPr/>
            <p:nvPr/>
          </p:nvSpPr>
          <p:spPr>
            <a:xfrm>
              <a:off x="793014" y="237600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1" name="Ellipse 1560"/>
            <p:cNvSpPr/>
            <p:nvPr/>
          </p:nvSpPr>
          <p:spPr>
            <a:xfrm>
              <a:off x="907207" y="237600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2" name="Ellipse 1561"/>
            <p:cNvSpPr/>
            <p:nvPr/>
          </p:nvSpPr>
          <p:spPr>
            <a:xfrm>
              <a:off x="1007559" y="237600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3" name="Ellipse 1562"/>
            <p:cNvSpPr/>
            <p:nvPr/>
          </p:nvSpPr>
          <p:spPr>
            <a:xfrm>
              <a:off x="1121752" y="237600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4" name="Ellipse 1563"/>
            <p:cNvSpPr/>
            <p:nvPr/>
          </p:nvSpPr>
          <p:spPr>
            <a:xfrm>
              <a:off x="1229023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5" name="Ellipse 1564"/>
            <p:cNvSpPr/>
            <p:nvPr/>
          </p:nvSpPr>
          <p:spPr>
            <a:xfrm>
              <a:off x="1343216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6" name="Ellipse 1565"/>
            <p:cNvSpPr/>
            <p:nvPr/>
          </p:nvSpPr>
          <p:spPr>
            <a:xfrm>
              <a:off x="1443568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7" name="Ellipse 1566"/>
            <p:cNvSpPr/>
            <p:nvPr/>
          </p:nvSpPr>
          <p:spPr>
            <a:xfrm>
              <a:off x="1557761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8" name="Ellipse 1567"/>
            <p:cNvSpPr/>
            <p:nvPr/>
          </p:nvSpPr>
          <p:spPr>
            <a:xfrm>
              <a:off x="1665032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9" name="Ellipse 1568"/>
            <p:cNvSpPr/>
            <p:nvPr/>
          </p:nvSpPr>
          <p:spPr>
            <a:xfrm>
              <a:off x="1779225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0" name="Ellipse 1569"/>
            <p:cNvSpPr/>
            <p:nvPr/>
          </p:nvSpPr>
          <p:spPr>
            <a:xfrm>
              <a:off x="1879577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1" name="Ellipse 1570"/>
            <p:cNvSpPr/>
            <p:nvPr/>
          </p:nvSpPr>
          <p:spPr>
            <a:xfrm>
              <a:off x="1993769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2" name="Ellipse 1571"/>
            <p:cNvSpPr/>
            <p:nvPr/>
          </p:nvSpPr>
          <p:spPr>
            <a:xfrm>
              <a:off x="2101042" y="238292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3" name="Ellipse 1572"/>
            <p:cNvSpPr/>
            <p:nvPr/>
          </p:nvSpPr>
          <p:spPr>
            <a:xfrm>
              <a:off x="2215234" y="238292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4" name="Ellipse 1573"/>
            <p:cNvSpPr/>
            <p:nvPr/>
          </p:nvSpPr>
          <p:spPr>
            <a:xfrm>
              <a:off x="2315585" y="238292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5" name="Ellipse 1574"/>
            <p:cNvSpPr/>
            <p:nvPr/>
          </p:nvSpPr>
          <p:spPr>
            <a:xfrm>
              <a:off x="2429778" y="2382927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6" name="Ellipse 1575"/>
            <p:cNvSpPr/>
            <p:nvPr/>
          </p:nvSpPr>
          <p:spPr>
            <a:xfrm>
              <a:off x="2523209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7" name="Ellipse 1576"/>
            <p:cNvSpPr/>
            <p:nvPr/>
          </p:nvSpPr>
          <p:spPr>
            <a:xfrm>
              <a:off x="2637402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8" name="Ellipse 1577"/>
            <p:cNvSpPr/>
            <p:nvPr/>
          </p:nvSpPr>
          <p:spPr>
            <a:xfrm>
              <a:off x="2737753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9" name="Ellipse 1578"/>
            <p:cNvSpPr/>
            <p:nvPr/>
          </p:nvSpPr>
          <p:spPr>
            <a:xfrm>
              <a:off x="2851946" y="2379466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0" name="Ellipse 1579"/>
            <p:cNvSpPr/>
            <p:nvPr/>
          </p:nvSpPr>
          <p:spPr>
            <a:xfrm>
              <a:off x="793014" y="24875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1" name="Ellipse 1580"/>
            <p:cNvSpPr/>
            <p:nvPr/>
          </p:nvSpPr>
          <p:spPr>
            <a:xfrm>
              <a:off x="907207" y="24875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2" name="Ellipse 1581"/>
            <p:cNvSpPr/>
            <p:nvPr/>
          </p:nvSpPr>
          <p:spPr>
            <a:xfrm>
              <a:off x="1007559" y="24875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3" name="Ellipse 1582"/>
            <p:cNvSpPr/>
            <p:nvPr/>
          </p:nvSpPr>
          <p:spPr>
            <a:xfrm>
              <a:off x="1121752" y="248754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4" name="Ellipse 1583"/>
            <p:cNvSpPr/>
            <p:nvPr/>
          </p:nvSpPr>
          <p:spPr>
            <a:xfrm>
              <a:off x="1229023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5" name="Ellipse 1584"/>
            <p:cNvSpPr/>
            <p:nvPr/>
          </p:nvSpPr>
          <p:spPr>
            <a:xfrm>
              <a:off x="1343216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6" name="Ellipse 1585"/>
            <p:cNvSpPr/>
            <p:nvPr/>
          </p:nvSpPr>
          <p:spPr>
            <a:xfrm>
              <a:off x="1443568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7" name="Ellipse 1586"/>
            <p:cNvSpPr/>
            <p:nvPr/>
          </p:nvSpPr>
          <p:spPr>
            <a:xfrm>
              <a:off x="1557761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8" name="Ellipse 1587"/>
            <p:cNvSpPr/>
            <p:nvPr/>
          </p:nvSpPr>
          <p:spPr>
            <a:xfrm>
              <a:off x="1665032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9" name="Ellipse 1588"/>
            <p:cNvSpPr/>
            <p:nvPr/>
          </p:nvSpPr>
          <p:spPr>
            <a:xfrm>
              <a:off x="1779225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0" name="Ellipse 1589"/>
            <p:cNvSpPr/>
            <p:nvPr/>
          </p:nvSpPr>
          <p:spPr>
            <a:xfrm>
              <a:off x="1879577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1" name="Ellipse 1590"/>
            <p:cNvSpPr/>
            <p:nvPr/>
          </p:nvSpPr>
          <p:spPr>
            <a:xfrm>
              <a:off x="1993769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2" name="Ellipse 1591"/>
            <p:cNvSpPr/>
            <p:nvPr/>
          </p:nvSpPr>
          <p:spPr>
            <a:xfrm>
              <a:off x="2101042" y="249446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3" name="Ellipse 1592"/>
            <p:cNvSpPr/>
            <p:nvPr/>
          </p:nvSpPr>
          <p:spPr>
            <a:xfrm>
              <a:off x="2215234" y="249446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4" name="Ellipse 1593"/>
            <p:cNvSpPr/>
            <p:nvPr/>
          </p:nvSpPr>
          <p:spPr>
            <a:xfrm>
              <a:off x="2315585" y="249446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5" name="Ellipse 1594"/>
            <p:cNvSpPr/>
            <p:nvPr/>
          </p:nvSpPr>
          <p:spPr>
            <a:xfrm>
              <a:off x="2429778" y="2494469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6" name="Ellipse 1595"/>
            <p:cNvSpPr/>
            <p:nvPr/>
          </p:nvSpPr>
          <p:spPr>
            <a:xfrm>
              <a:off x="2523209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7" name="Ellipse 1596"/>
            <p:cNvSpPr/>
            <p:nvPr/>
          </p:nvSpPr>
          <p:spPr>
            <a:xfrm>
              <a:off x="2637402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8" name="Ellipse 1597"/>
            <p:cNvSpPr/>
            <p:nvPr/>
          </p:nvSpPr>
          <p:spPr>
            <a:xfrm>
              <a:off x="2737753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9" name="Ellipse 1598"/>
            <p:cNvSpPr/>
            <p:nvPr/>
          </p:nvSpPr>
          <p:spPr>
            <a:xfrm>
              <a:off x="2851946" y="2491008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0" name="Ellipse 1599"/>
            <p:cNvSpPr/>
            <p:nvPr/>
          </p:nvSpPr>
          <p:spPr>
            <a:xfrm>
              <a:off x="796475" y="260947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1" name="Ellipse 1600"/>
            <p:cNvSpPr/>
            <p:nvPr/>
          </p:nvSpPr>
          <p:spPr>
            <a:xfrm>
              <a:off x="910668" y="260947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2" name="Ellipse 1601"/>
            <p:cNvSpPr/>
            <p:nvPr/>
          </p:nvSpPr>
          <p:spPr>
            <a:xfrm>
              <a:off x="1011018" y="260947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3" name="Ellipse 1602"/>
            <p:cNvSpPr/>
            <p:nvPr/>
          </p:nvSpPr>
          <p:spPr>
            <a:xfrm>
              <a:off x="1125211" y="260947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4" name="Ellipse 1603"/>
            <p:cNvSpPr/>
            <p:nvPr/>
          </p:nvSpPr>
          <p:spPr>
            <a:xfrm>
              <a:off x="1232484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5" name="Ellipse 1604"/>
            <p:cNvSpPr/>
            <p:nvPr/>
          </p:nvSpPr>
          <p:spPr>
            <a:xfrm>
              <a:off x="1346677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6" name="Ellipse 1605"/>
            <p:cNvSpPr/>
            <p:nvPr/>
          </p:nvSpPr>
          <p:spPr>
            <a:xfrm>
              <a:off x="1447028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7" name="Ellipse 1606"/>
            <p:cNvSpPr/>
            <p:nvPr/>
          </p:nvSpPr>
          <p:spPr>
            <a:xfrm>
              <a:off x="1561221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8" name="Ellipse 1607"/>
            <p:cNvSpPr/>
            <p:nvPr/>
          </p:nvSpPr>
          <p:spPr>
            <a:xfrm>
              <a:off x="1668493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9" name="Ellipse 1608"/>
            <p:cNvSpPr/>
            <p:nvPr/>
          </p:nvSpPr>
          <p:spPr>
            <a:xfrm>
              <a:off x="1782686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0" name="Ellipse 1609"/>
            <p:cNvSpPr/>
            <p:nvPr/>
          </p:nvSpPr>
          <p:spPr>
            <a:xfrm>
              <a:off x="1883037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1" name="Ellipse 1610"/>
            <p:cNvSpPr/>
            <p:nvPr/>
          </p:nvSpPr>
          <p:spPr>
            <a:xfrm>
              <a:off x="1997230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2" name="Ellipse 1611"/>
            <p:cNvSpPr/>
            <p:nvPr/>
          </p:nvSpPr>
          <p:spPr>
            <a:xfrm>
              <a:off x="2104502" y="26163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3" name="Ellipse 1612"/>
            <p:cNvSpPr/>
            <p:nvPr/>
          </p:nvSpPr>
          <p:spPr>
            <a:xfrm>
              <a:off x="2218695" y="26163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4" name="Ellipse 1613"/>
            <p:cNvSpPr/>
            <p:nvPr/>
          </p:nvSpPr>
          <p:spPr>
            <a:xfrm>
              <a:off x="2319046" y="26163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5" name="Ellipse 1614"/>
            <p:cNvSpPr/>
            <p:nvPr/>
          </p:nvSpPr>
          <p:spPr>
            <a:xfrm>
              <a:off x="2433239" y="261639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6" name="Ellipse 1615"/>
            <p:cNvSpPr/>
            <p:nvPr/>
          </p:nvSpPr>
          <p:spPr>
            <a:xfrm>
              <a:off x="2526669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7" name="Ellipse 1616"/>
            <p:cNvSpPr/>
            <p:nvPr/>
          </p:nvSpPr>
          <p:spPr>
            <a:xfrm>
              <a:off x="2640862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8" name="Ellipse 1617"/>
            <p:cNvSpPr/>
            <p:nvPr/>
          </p:nvSpPr>
          <p:spPr>
            <a:xfrm>
              <a:off x="2741213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9" name="Ellipse 1618"/>
            <p:cNvSpPr/>
            <p:nvPr/>
          </p:nvSpPr>
          <p:spPr>
            <a:xfrm>
              <a:off x="2855406" y="2612932"/>
              <a:ext cx="20763" cy="20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025" name="Connecteur droit avec flèche 2024"/>
          <p:cNvCxnSpPr>
            <a:cxnSpLocks/>
          </p:cNvCxnSpPr>
          <p:nvPr/>
        </p:nvCxnSpPr>
        <p:spPr>
          <a:xfrm>
            <a:off x="523455" y="5613268"/>
            <a:ext cx="0" cy="21556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3" name="Connecteur droit avec flèche 1622"/>
          <p:cNvCxnSpPr>
            <a:cxnSpLocks/>
          </p:cNvCxnSpPr>
          <p:nvPr/>
        </p:nvCxnSpPr>
        <p:spPr>
          <a:xfrm>
            <a:off x="596505" y="2724218"/>
            <a:ext cx="172609" cy="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6" name="ZoneTexte 2025"/>
          <p:cNvSpPr txBox="1"/>
          <p:nvPr/>
        </p:nvSpPr>
        <p:spPr>
          <a:xfrm>
            <a:off x="8243940" y="2380944"/>
            <a:ext cx="36792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Déviation de faisceau / échantillon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Mauvaise calibration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Fixation échantillon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Stabilité platine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Environnement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21" name="ZoneTexte 1620">
            <a:extLst>
              <a:ext uri="{FF2B5EF4-FFF2-40B4-BE49-F238E27FC236}">
                <a16:creationId xmlns:a16="http://schemas.microsoft.com/office/drawing/2014/main" id="{60EA6C67-5439-49D0-AF13-888C5DEBC07A}"/>
              </a:ext>
            </a:extLst>
          </p:cNvPr>
          <p:cNvSpPr txBox="1"/>
          <p:nvPr/>
        </p:nvSpPr>
        <p:spPr>
          <a:xfrm>
            <a:off x="323691" y="0"/>
            <a:ext cx="3139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Défauts » de balayage</a:t>
            </a:r>
          </a:p>
        </p:txBody>
      </p:sp>
      <p:graphicFrame>
        <p:nvGraphicFramePr>
          <p:cNvPr id="2027" name="Diagramme 2026">
            <a:extLst>
              <a:ext uri="{FF2B5EF4-FFF2-40B4-BE49-F238E27FC236}">
                <a16:creationId xmlns:a16="http://schemas.microsoft.com/office/drawing/2014/main" id="{1EFA576E-67E3-4649-ACA6-6542D2266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480272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675C2F-F75B-7E59-7CF5-31C5D57F8BC2}"/>
              </a:ext>
            </a:extLst>
          </p:cNvPr>
          <p:cNvSpPr txBox="1"/>
          <p:nvPr/>
        </p:nvSpPr>
        <p:spPr>
          <a:xfrm>
            <a:off x="9197437" y="4187327"/>
            <a:ext cx="2118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1" u="sng" dirty="0">
                <a:solidFill>
                  <a:srgbClr val="004000"/>
                </a:solidFill>
                <a:effectLst/>
                <a:latin typeface="Helvetica" panose="020B0604020202020204" pitchFamily="34" charset="0"/>
              </a:rPr>
              <a:t>GN-MEBA :</a:t>
            </a:r>
          </a:p>
          <a:p>
            <a:r>
              <a:rPr lang="fr-FR" i="1" u="sng" dirty="0">
                <a:solidFill>
                  <a:srgbClr val="004000"/>
                </a:solidFill>
                <a:latin typeface="Helvetica" panose="020B0604020202020204" pitchFamily="34" charset="0"/>
              </a:rPr>
              <a:t>Alain JADIN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3295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09C39AA8-8D6F-4208-B1CA-9810031DF05E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8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96" name="Image 49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891" y="1461186"/>
            <a:ext cx="2528549" cy="2352820"/>
          </a:xfrm>
          <a:prstGeom prst="rect">
            <a:avLst/>
          </a:prstGeom>
        </p:spPr>
      </p:pic>
      <p:pic>
        <p:nvPicPr>
          <p:cNvPr id="497" name="Image 49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592" y="1460864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98" name="Image 49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93" y="1460864"/>
            <a:ext cx="2485540" cy="234159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 rot="2508576">
            <a:off x="1242838" y="1766937"/>
            <a:ext cx="1339913" cy="1551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9" name="Ellipse 498"/>
          <p:cNvSpPr/>
          <p:nvPr/>
        </p:nvSpPr>
        <p:spPr>
          <a:xfrm rot="2508576">
            <a:off x="5372405" y="1766937"/>
            <a:ext cx="1339913" cy="1551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9415604" y="1909404"/>
            <a:ext cx="1448554" cy="144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452327" y="2593910"/>
            <a:ext cx="1101012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Connecteur droit avec flèche 501"/>
          <p:cNvCxnSpPr/>
          <p:nvPr/>
        </p:nvCxnSpPr>
        <p:spPr>
          <a:xfrm>
            <a:off x="7501812" y="2593910"/>
            <a:ext cx="1175658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Connecteur droit avec flèche 502"/>
          <p:cNvCxnSpPr/>
          <p:nvPr/>
        </p:nvCxnSpPr>
        <p:spPr>
          <a:xfrm flipH="1">
            <a:off x="5799637" y="2332126"/>
            <a:ext cx="485450" cy="42079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4" name="ZoneTexte 503"/>
          <p:cNvSpPr txBox="1"/>
          <p:nvPr/>
        </p:nvSpPr>
        <p:spPr>
          <a:xfrm>
            <a:off x="1077391" y="4012248"/>
            <a:ext cx="165301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Échantillon réel</a:t>
            </a:r>
          </a:p>
        </p:txBody>
      </p:sp>
      <p:sp>
        <p:nvSpPr>
          <p:cNvPr id="505" name="ZoneTexte 504"/>
          <p:cNvSpPr txBox="1"/>
          <p:nvPr/>
        </p:nvSpPr>
        <p:spPr>
          <a:xfrm>
            <a:off x="9137678" y="4016812"/>
            <a:ext cx="20569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Défauts de balayage</a:t>
            </a:r>
          </a:p>
        </p:txBody>
      </p:sp>
      <p:sp>
        <p:nvSpPr>
          <p:cNvPr id="506" name="ZoneTexte 505"/>
          <p:cNvSpPr txBox="1"/>
          <p:nvPr/>
        </p:nvSpPr>
        <p:spPr>
          <a:xfrm>
            <a:off x="5267737" y="4016812"/>
            <a:ext cx="1550424" cy="369332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obtenue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63384" y="2009134"/>
            <a:ext cx="58381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7" name="Rectangle 506"/>
          <p:cNvSpPr/>
          <p:nvPr/>
        </p:nvSpPr>
        <p:spPr>
          <a:xfrm>
            <a:off x="7751795" y="2009134"/>
            <a:ext cx="58381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08" name="Connecteur droit avec flèche 507"/>
          <p:cNvCxnSpPr/>
          <p:nvPr/>
        </p:nvCxnSpPr>
        <p:spPr>
          <a:xfrm flipH="1">
            <a:off x="1661175" y="2332126"/>
            <a:ext cx="485450" cy="42079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6E74362-F992-4D7D-80E3-8982FC745968}"/>
              </a:ext>
            </a:extLst>
          </p:cNvPr>
          <p:cNvSpPr txBox="1"/>
          <p:nvPr/>
        </p:nvSpPr>
        <p:spPr>
          <a:xfrm>
            <a:off x="379675" y="108525"/>
            <a:ext cx="4994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image insuffisante pour correction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F6D1FD6-B4C4-4325-B3EB-CAA399C5D238}"/>
              </a:ext>
            </a:extLst>
          </p:cNvPr>
          <p:cNvSpPr txBox="1"/>
          <p:nvPr/>
        </p:nvSpPr>
        <p:spPr>
          <a:xfrm>
            <a:off x="679702" y="3433123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Échantillon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94381CB-FF32-496E-95EF-ABB917C6512F}"/>
              </a:ext>
            </a:extLst>
          </p:cNvPr>
          <p:cNvSpPr txBox="1"/>
          <p:nvPr/>
        </p:nvSpPr>
        <p:spPr>
          <a:xfrm>
            <a:off x="8866045" y="3433123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Échantillon </a:t>
            </a:r>
          </a:p>
        </p:txBody>
      </p:sp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1EFA576E-67E3-4649-ACA6-6542D2266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979056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21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04" grpId="0" animBg="1"/>
      <p:bldP spid="505" grpId="0" animBg="1"/>
      <p:bldP spid="13" grpId="0"/>
      <p:bldP spid="5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0438974" y="6207127"/>
            <a:ext cx="1753025" cy="650873"/>
          </a:xfr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fld id="{09C39AA8-8D6F-4208-B1CA-9810031DF05E}" type="slidenum">
              <a:rPr lang="fr-FR" sz="2500" b="1" smtClean="0">
                <a:solidFill>
                  <a:schemeClr val="bg2">
                    <a:lumMod val="1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9</a:t>
            </a:fld>
            <a:endParaRPr lang="fr-FR" sz="2500" b="1" dirty="0">
              <a:solidFill>
                <a:schemeClr val="bg2">
                  <a:lumMod val="1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97" name="Image 49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510" y="863723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506" name="ZoneTexte 505"/>
          <p:cNvSpPr txBox="1"/>
          <p:nvPr/>
        </p:nvSpPr>
        <p:spPr>
          <a:xfrm>
            <a:off x="975655" y="3419671"/>
            <a:ext cx="1550424" cy="369332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obtenue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220" y="1109433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156" y="1333375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866" y="1579085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681" y="1837217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9391" y="2082927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327" y="2306869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9037" y="2552579"/>
            <a:ext cx="2485540" cy="234159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cxnSp>
        <p:nvCxnSpPr>
          <p:cNvPr id="5" name="Connecteur droit 4"/>
          <p:cNvCxnSpPr/>
          <p:nvPr/>
        </p:nvCxnSpPr>
        <p:spPr>
          <a:xfrm flipV="1">
            <a:off x="578498" y="933079"/>
            <a:ext cx="4123762" cy="43480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622422" y="1007724"/>
            <a:ext cx="4061568" cy="42317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6147110" y="915548"/>
            <a:ext cx="5159361" cy="49244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Défauts non complétement aléatoire</a:t>
            </a:r>
          </a:p>
        </p:txBody>
      </p:sp>
      <p:grpSp>
        <p:nvGrpSpPr>
          <p:cNvPr id="60" name="Groupe 59"/>
          <p:cNvGrpSpPr/>
          <p:nvPr/>
        </p:nvGrpSpPr>
        <p:grpSpPr>
          <a:xfrm>
            <a:off x="6951461" y="1715378"/>
            <a:ext cx="3640518" cy="3552144"/>
            <a:chOff x="379675" y="1110148"/>
            <a:chExt cx="5376722" cy="5246202"/>
          </a:xfrm>
        </p:grpSpPr>
        <p:pic>
          <p:nvPicPr>
            <p:cNvPr id="61" name="Picture 2" descr="Résultat de recherche d'images pour &quot;sphere nuance noir et blanc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75" y="1110148"/>
              <a:ext cx="5246202" cy="524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Ellipse 61"/>
            <p:cNvSpPr/>
            <p:nvPr/>
          </p:nvSpPr>
          <p:spPr>
            <a:xfrm>
              <a:off x="7162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96774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118872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440180" y="1456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6764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19278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21488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240030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26365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>
              <a:off x="28879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310896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33604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35966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/>
            <p:cNvSpPr/>
            <p:nvPr/>
          </p:nvSpPr>
          <p:spPr>
            <a:xfrm>
              <a:off x="384810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406908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4320540" y="14719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45262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477774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/>
            <p:cNvSpPr/>
            <p:nvPr/>
          </p:nvSpPr>
          <p:spPr>
            <a:xfrm>
              <a:off x="499872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/>
            <p:cNvSpPr/>
            <p:nvPr/>
          </p:nvSpPr>
          <p:spPr>
            <a:xfrm>
              <a:off x="5250180" y="1464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74775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/>
            <p:cNvSpPr/>
            <p:nvPr/>
          </p:nvSpPr>
          <p:spPr>
            <a:xfrm>
              <a:off x="99921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122019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/>
            <p:cNvSpPr/>
            <p:nvPr/>
          </p:nvSpPr>
          <p:spPr>
            <a:xfrm>
              <a:off x="1471653" y="1708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170787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/>
            <p:cNvSpPr/>
            <p:nvPr/>
          </p:nvSpPr>
          <p:spPr>
            <a:xfrm>
              <a:off x="195933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/>
            <p:cNvSpPr/>
            <p:nvPr/>
          </p:nvSpPr>
          <p:spPr>
            <a:xfrm>
              <a:off x="218031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/>
            <p:cNvSpPr/>
            <p:nvPr/>
          </p:nvSpPr>
          <p:spPr>
            <a:xfrm>
              <a:off x="243177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/>
            <p:cNvSpPr/>
            <p:nvPr/>
          </p:nvSpPr>
          <p:spPr>
            <a:xfrm>
              <a:off x="26679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/>
            <p:cNvSpPr/>
            <p:nvPr/>
          </p:nvSpPr>
          <p:spPr>
            <a:xfrm>
              <a:off x="29194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/>
            <p:cNvSpPr/>
            <p:nvPr/>
          </p:nvSpPr>
          <p:spPr>
            <a:xfrm>
              <a:off x="314043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/>
            <p:cNvSpPr/>
            <p:nvPr/>
          </p:nvSpPr>
          <p:spPr>
            <a:xfrm>
              <a:off x="33918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93"/>
            <p:cNvSpPr/>
            <p:nvPr/>
          </p:nvSpPr>
          <p:spPr>
            <a:xfrm>
              <a:off x="36042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/>
            <p:cNvSpPr/>
            <p:nvPr/>
          </p:nvSpPr>
          <p:spPr>
            <a:xfrm>
              <a:off x="385572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407670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4328160" y="17234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45577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480921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03019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5281653" y="1715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77160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102306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124404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1495506" y="1936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173172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198318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220416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245562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26918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29433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316428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34157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365196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390342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412440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4375866" y="19520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45816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483306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505404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5305506" y="1944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80307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105453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127551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1526979" y="2188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176319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201465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223563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/>
            <p:cNvSpPr/>
            <p:nvPr/>
          </p:nvSpPr>
          <p:spPr>
            <a:xfrm>
              <a:off x="248709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/>
            <p:cNvSpPr/>
            <p:nvPr/>
          </p:nvSpPr>
          <p:spPr>
            <a:xfrm>
              <a:off x="27233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/>
            <p:cNvSpPr/>
            <p:nvPr/>
          </p:nvSpPr>
          <p:spPr>
            <a:xfrm>
              <a:off x="29747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319575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34472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/>
            <p:cNvSpPr/>
            <p:nvPr/>
          </p:nvSpPr>
          <p:spPr>
            <a:xfrm>
              <a:off x="368343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/>
            <p:cNvSpPr/>
            <p:nvPr/>
          </p:nvSpPr>
          <p:spPr>
            <a:xfrm>
              <a:off x="393489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415587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4407339" y="2203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/>
            <p:cNvSpPr/>
            <p:nvPr/>
          </p:nvSpPr>
          <p:spPr>
            <a:xfrm>
              <a:off x="46130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486453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508551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5336979" y="2195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143"/>
            <p:cNvSpPr/>
            <p:nvPr/>
          </p:nvSpPr>
          <p:spPr>
            <a:xfrm>
              <a:off x="81931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144"/>
            <p:cNvSpPr/>
            <p:nvPr/>
          </p:nvSpPr>
          <p:spPr>
            <a:xfrm>
              <a:off x="107077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/>
            <p:cNvSpPr/>
            <p:nvPr/>
          </p:nvSpPr>
          <p:spPr>
            <a:xfrm>
              <a:off x="129175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146"/>
            <p:cNvSpPr/>
            <p:nvPr/>
          </p:nvSpPr>
          <p:spPr>
            <a:xfrm>
              <a:off x="1543212" y="2409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177943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203089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225187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250333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27395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29910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321199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34634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369967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395113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/>
            <p:cNvSpPr/>
            <p:nvPr/>
          </p:nvSpPr>
          <p:spPr>
            <a:xfrm>
              <a:off x="417211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4423572" y="24244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46293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488077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/>
            <p:cNvSpPr/>
            <p:nvPr/>
          </p:nvSpPr>
          <p:spPr>
            <a:xfrm>
              <a:off x="510175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/>
            <p:cNvSpPr/>
            <p:nvPr/>
          </p:nvSpPr>
          <p:spPr>
            <a:xfrm>
              <a:off x="5353212" y="2416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85078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110224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132322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1574685" y="2660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181090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206236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228334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253480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27710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30224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324346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34949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373114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398260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420358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4455045" y="2675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46607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491224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513322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/>
            <p:cNvSpPr/>
            <p:nvPr/>
          </p:nvSpPr>
          <p:spPr>
            <a:xfrm>
              <a:off x="5384685" y="2668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/>
            <p:cNvSpPr/>
            <p:nvPr/>
          </p:nvSpPr>
          <p:spPr>
            <a:xfrm>
              <a:off x="87463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112609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134707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1598538" y="2889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183475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208621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230719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255865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191"/>
            <p:cNvSpPr/>
            <p:nvPr/>
          </p:nvSpPr>
          <p:spPr>
            <a:xfrm>
              <a:off x="27948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192"/>
            <p:cNvSpPr/>
            <p:nvPr/>
          </p:nvSpPr>
          <p:spPr>
            <a:xfrm>
              <a:off x="30463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/>
            <p:cNvSpPr/>
            <p:nvPr/>
          </p:nvSpPr>
          <p:spPr>
            <a:xfrm>
              <a:off x="326731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Ellipse 194"/>
            <p:cNvSpPr/>
            <p:nvPr/>
          </p:nvSpPr>
          <p:spPr>
            <a:xfrm>
              <a:off x="35187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Ellipse 195"/>
            <p:cNvSpPr/>
            <p:nvPr/>
          </p:nvSpPr>
          <p:spPr>
            <a:xfrm>
              <a:off x="375499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/>
            <p:cNvSpPr/>
            <p:nvPr/>
          </p:nvSpPr>
          <p:spPr>
            <a:xfrm>
              <a:off x="400645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/>
            <p:cNvSpPr/>
            <p:nvPr/>
          </p:nvSpPr>
          <p:spPr>
            <a:xfrm>
              <a:off x="422743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/>
            <p:cNvSpPr/>
            <p:nvPr/>
          </p:nvSpPr>
          <p:spPr>
            <a:xfrm>
              <a:off x="4478898" y="29045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/>
            <p:cNvSpPr/>
            <p:nvPr/>
          </p:nvSpPr>
          <p:spPr>
            <a:xfrm>
              <a:off x="46846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/>
            <p:cNvSpPr/>
            <p:nvPr/>
          </p:nvSpPr>
          <p:spPr>
            <a:xfrm>
              <a:off x="493609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/>
            <p:cNvSpPr/>
            <p:nvPr/>
          </p:nvSpPr>
          <p:spPr>
            <a:xfrm>
              <a:off x="515707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3" name="Ellipse 202"/>
            <p:cNvSpPr/>
            <p:nvPr/>
          </p:nvSpPr>
          <p:spPr>
            <a:xfrm>
              <a:off x="5408538" y="2896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4" name="Ellipse 203"/>
            <p:cNvSpPr/>
            <p:nvPr/>
          </p:nvSpPr>
          <p:spPr>
            <a:xfrm>
              <a:off x="89087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Ellipse 204"/>
            <p:cNvSpPr/>
            <p:nvPr/>
          </p:nvSpPr>
          <p:spPr>
            <a:xfrm>
              <a:off x="114233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Ellipse 205"/>
            <p:cNvSpPr/>
            <p:nvPr/>
          </p:nvSpPr>
          <p:spPr>
            <a:xfrm>
              <a:off x="136331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1614771" y="3125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" name="Ellipse 207"/>
            <p:cNvSpPr/>
            <p:nvPr/>
          </p:nvSpPr>
          <p:spPr>
            <a:xfrm>
              <a:off x="185099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" name="Ellipse 208"/>
            <p:cNvSpPr/>
            <p:nvPr/>
          </p:nvSpPr>
          <p:spPr>
            <a:xfrm>
              <a:off x="210245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232343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Ellipse 210"/>
            <p:cNvSpPr/>
            <p:nvPr/>
          </p:nvSpPr>
          <p:spPr>
            <a:xfrm>
              <a:off x="257489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Ellipse 211"/>
            <p:cNvSpPr/>
            <p:nvPr/>
          </p:nvSpPr>
          <p:spPr>
            <a:xfrm>
              <a:off x="28111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/>
            <p:cNvSpPr/>
            <p:nvPr/>
          </p:nvSpPr>
          <p:spPr>
            <a:xfrm>
              <a:off x="30625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/>
            <p:cNvSpPr/>
            <p:nvPr/>
          </p:nvSpPr>
          <p:spPr>
            <a:xfrm>
              <a:off x="328355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Ellipse 214"/>
            <p:cNvSpPr/>
            <p:nvPr/>
          </p:nvSpPr>
          <p:spPr>
            <a:xfrm>
              <a:off x="35350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377123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Ellipse 216"/>
            <p:cNvSpPr/>
            <p:nvPr/>
          </p:nvSpPr>
          <p:spPr>
            <a:xfrm>
              <a:off x="402269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Ellipse 217"/>
            <p:cNvSpPr/>
            <p:nvPr/>
          </p:nvSpPr>
          <p:spPr>
            <a:xfrm>
              <a:off x="424367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4495131" y="31407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Ellipse 219"/>
            <p:cNvSpPr/>
            <p:nvPr/>
          </p:nvSpPr>
          <p:spPr>
            <a:xfrm>
              <a:off x="47008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Ellipse 220"/>
            <p:cNvSpPr/>
            <p:nvPr/>
          </p:nvSpPr>
          <p:spPr>
            <a:xfrm>
              <a:off x="495233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517331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" name="Ellipse 222"/>
            <p:cNvSpPr/>
            <p:nvPr/>
          </p:nvSpPr>
          <p:spPr>
            <a:xfrm>
              <a:off x="5424771" y="3133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Ellipse 223"/>
            <p:cNvSpPr/>
            <p:nvPr/>
          </p:nvSpPr>
          <p:spPr>
            <a:xfrm>
              <a:off x="89948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/>
            <p:cNvSpPr/>
            <p:nvPr/>
          </p:nvSpPr>
          <p:spPr>
            <a:xfrm>
              <a:off x="115094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" name="Ellipse 225"/>
            <p:cNvSpPr/>
            <p:nvPr/>
          </p:nvSpPr>
          <p:spPr>
            <a:xfrm>
              <a:off x="137192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Ellipse 226"/>
            <p:cNvSpPr/>
            <p:nvPr/>
          </p:nvSpPr>
          <p:spPr>
            <a:xfrm>
              <a:off x="1623384" y="33540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/>
            <p:cNvSpPr/>
            <p:nvPr/>
          </p:nvSpPr>
          <p:spPr>
            <a:xfrm>
              <a:off x="185960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Ellipse 228"/>
            <p:cNvSpPr/>
            <p:nvPr/>
          </p:nvSpPr>
          <p:spPr>
            <a:xfrm>
              <a:off x="211106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" name="Ellipse 229"/>
            <p:cNvSpPr/>
            <p:nvPr/>
          </p:nvSpPr>
          <p:spPr>
            <a:xfrm>
              <a:off x="233204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/>
            <p:cNvSpPr/>
            <p:nvPr/>
          </p:nvSpPr>
          <p:spPr>
            <a:xfrm>
              <a:off x="258350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2" name="Ellipse 231"/>
            <p:cNvSpPr/>
            <p:nvPr/>
          </p:nvSpPr>
          <p:spPr>
            <a:xfrm>
              <a:off x="28197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Ellipse 232"/>
            <p:cNvSpPr/>
            <p:nvPr/>
          </p:nvSpPr>
          <p:spPr>
            <a:xfrm>
              <a:off x="30711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/>
            <p:cNvSpPr/>
            <p:nvPr/>
          </p:nvSpPr>
          <p:spPr>
            <a:xfrm>
              <a:off x="329216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5" name="Ellipse 234"/>
            <p:cNvSpPr/>
            <p:nvPr/>
          </p:nvSpPr>
          <p:spPr>
            <a:xfrm>
              <a:off x="35436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6" name="Ellipse 235"/>
            <p:cNvSpPr/>
            <p:nvPr/>
          </p:nvSpPr>
          <p:spPr>
            <a:xfrm>
              <a:off x="377984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7" name="Ellipse 236"/>
            <p:cNvSpPr/>
            <p:nvPr/>
          </p:nvSpPr>
          <p:spPr>
            <a:xfrm>
              <a:off x="403130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425228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4503744" y="33693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0" name="Ellipse 239"/>
            <p:cNvSpPr/>
            <p:nvPr/>
          </p:nvSpPr>
          <p:spPr>
            <a:xfrm>
              <a:off x="47094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Ellipse 240"/>
            <p:cNvSpPr/>
            <p:nvPr/>
          </p:nvSpPr>
          <p:spPr>
            <a:xfrm>
              <a:off x="496094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2" name="Ellipse 241"/>
            <p:cNvSpPr/>
            <p:nvPr/>
          </p:nvSpPr>
          <p:spPr>
            <a:xfrm>
              <a:off x="518192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3" name="Ellipse 242"/>
            <p:cNvSpPr/>
            <p:nvPr/>
          </p:nvSpPr>
          <p:spPr>
            <a:xfrm>
              <a:off x="5433384" y="33617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4" name="Ellipse 243"/>
            <p:cNvSpPr/>
            <p:nvPr/>
          </p:nvSpPr>
          <p:spPr>
            <a:xfrm>
              <a:off x="93095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5" name="Ellipse 244"/>
            <p:cNvSpPr/>
            <p:nvPr/>
          </p:nvSpPr>
          <p:spPr>
            <a:xfrm>
              <a:off x="118241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6" name="Ellipse 245"/>
            <p:cNvSpPr/>
            <p:nvPr/>
          </p:nvSpPr>
          <p:spPr>
            <a:xfrm>
              <a:off x="140339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7" name="Ellipse 246"/>
            <p:cNvSpPr/>
            <p:nvPr/>
          </p:nvSpPr>
          <p:spPr>
            <a:xfrm>
              <a:off x="1654857" y="36055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8" name="Ellipse 247"/>
            <p:cNvSpPr/>
            <p:nvPr/>
          </p:nvSpPr>
          <p:spPr>
            <a:xfrm>
              <a:off x="189107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9" name="Ellipse 248"/>
            <p:cNvSpPr/>
            <p:nvPr/>
          </p:nvSpPr>
          <p:spPr>
            <a:xfrm>
              <a:off x="214253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0" name="Ellipse 249"/>
            <p:cNvSpPr/>
            <p:nvPr/>
          </p:nvSpPr>
          <p:spPr>
            <a:xfrm>
              <a:off x="236351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1" name="Ellipse 250"/>
            <p:cNvSpPr/>
            <p:nvPr/>
          </p:nvSpPr>
          <p:spPr>
            <a:xfrm>
              <a:off x="261497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2" name="Ellipse 251"/>
            <p:cNvSpPr/>
            <p:nvPr/>
          </p:nvSpPr>
          <p:spPr>
            <a:xfrm>
              <a:off x="28511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3" name="Ellipse 252"/>
            <p:cNvSpPr/>
            <p:nvPr/>
          </p:nvSpPr>
          <p:spPr>
            <a:xfrm>
              <a:off x="31026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4" name="Ellipse 253"/>
            <p:cNvSpPr/>
            <p:nvPr/>
          </p:nvSpPr>
          <p:spPr>
            <a:xfrm>
              <a:off x="332363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5" name="Ellipse 254"/>
            <p:cNvSpPr/>
            <p:nvPr/>
          </p:nvSpPr>
          <p:spPr>
            <a:xfrm>
              <a:off x="35750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Ellipse 255"/>
            <p:cNvSpPr/>
            <p:nvPr/>
          </p:nvSpPr>
          <p:spPr>
            <a:xfrm>
              <a:off x="381131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7" name="Ellipse 256"/>
            <p:cNvSpPr/>
            <p:nvPr/>
          </p:nvSpPr>
          <p:spPr>
            <a:xfrm>
              <a:off x="406277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8" name="Ellipse 257"/>
            <p:cNvSpPr/>
            <p:nvPr/>
          </p:nvSpPr>
          <p:spPr>
            <a:xfrm>
              <a:off x="428375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9" name="Ellipse 258"/>
            <p:cNvSpPr/>
            <p:nvPr/>
          </p:nvSpPr>
          <p:spPr>
            <a:xfrm>
              <a:off x="4535217" y="36207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0" name="Ellipse 259"/>
            <p:cNvSpPr/>
            <p:nvPr/>
          </p:nvSpPr>
          <p:spPr>
            <a:xfrm>
              <a:off x="47409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1" name="Ellipse 260"/>
            <p:cNvSpPr/>
            <p:nvPr/>
          </p:nvSpPr>
          <p:spPr>
            <a:xfrm>
              <a:off x="499241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2" name="Ellipse 261"/>
            <p:cNvSpPr/>
            <p:nvPr/>
          </p:nvSpPr>
          <p:spPr>
            <a:xfrm>
              <a:off x="521339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3" name="Ellipse 262"/>
            <p:cNvSpPr/>
            <p:nvPr/>
          </p:nvSpPr>
          <p:spPr>
            <a:xfrm>
              <a:off x="5464857" y="36131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/>
            <p:cNvSpPr/>
            <p:nvPr/>
          </p:nvSpPr>
          <p:spPr>
            <a:xfrm>
              <a:off x="93890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119036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6" name="Ellipse 265"/>
            <p:cNvSpPr/>
            <p:nvPr/>
          </p:nvSpPr>
          <p:spPr>
            <a:xfrm>
              <a:off x="141134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Ellipse 266"/>
            <p:cNvSpPr/>
            <p:nvPr/>
          </p:nvSpPr>
          <p:spPr>
            <a:xfrm>
              <a:off x="1662809" y="38341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Ellipse 267"/>
            <p:cNvSpPr/>
            <p:nvPr/>
          </p:nvSpPr>
          <p:spPr>
            <a:xfrm>
              <a:off x="189902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9" name="Ellipse 268"/>
            <p:cNvSpPr/>
            <p:nvPr/>
          </p:nvSpPr>
          <p:spPr>
            <a:xfrm>
              <a:off x="215048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Ellipse 269"/>
            <p:cNvSpPr/>
            <p:nvPr/>
          </p:nvSpPr>
          <p:spPr>
            <a:xfrm>
              <a:off x="237146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1" name="Ellipse 270"/>
            <p:cNvSpPr/>
            <p:nvPr/>
          </p:nvSpPr>
          <p:spPr>
            <a:xfrm>
              <a:off x="262292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2" name="Ellipse 271"/>
            <p:cNvSpPr/>
            <p:nvPr/>
          </p:nvSpPr>
          <p:spPr>
            <a:xfrm>
              <a:off x="28591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3" name="Ellipse 272"/>
            <p:cNvSpPr/>
            <p:nvPr/>
          </p:nvSpPr>
          <p:spPr>
            <a:xfrm>
              <a:off x="31106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4" name="Ellipse 273"/>
            <p:cNvSpPr/>
            <p:nvPr/>
          </p:nvSpPr>
          <p:spPr>
            <a:xfrm>
              <a:off x="333158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5" name="Ellipse 274"/>
            <p:cNvSpPr/>
            <p:nvPr/>
          </p:nvSpPr>
          <p:spPr>
            <a:xfrm>
              <a:off x="35830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6" name="Ellipse 275"/>
            <p:cNvSpPr/>
            <p:nvPr/>
          </p:nvSpPr>
          <p:spPr>
            <a:xfrm>
              <a:off x="381926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7" name="Ellipse 276"/>
            <p:cNvSpPr/>
            <p:nvPr/>
          </p:nvSpPr>
          <p:spPr>
            <a:xfrm>
              <a:off x="407072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8" name="Ellipse 277"/>
            <p:cNvSpPr/>
            <p:nvPr/>
          </p:nvSpPr>
          <p:spPr>
            <a:xfrm>
              <a:off x="429170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9" name="Ellipse 278"/>
            <p:cNvSpPr/>
            <p:nvPr/>
          </p:nvSpPr>
          <p:spPr>
            <a:xfrm>
              <a:off x="4543169" y="38493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0" name="Ellipse 279"/>
            <p:cNvSpPr/>
            <p:nvPr/>
          </p:nvSpPr>
          <p:spPr>
            <a:xfrm>
              <a:off x="47489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1" name="Ellipse 280"/>
            <p:cNvSpPr/>
            <p:nvPr/>
          </p:nvSpPr>
          <p:spPr>
            <a:xfrm>
              <a:off x="500036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2" name="Ellipse 281"/>
            <p:cNvSpPr/>
            <p:nvPr/>
          </p:nvSpPr>
          <p:spPr>
            <a:xfrm>
              <a:off x="522134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3" name="Ellipse 282"/>
            <p:cNvSpPr/>
            <p:nvPr/>
          </p:nvSpPr>
          <p:spPr>
            <a:xfrm>
              <a:off x="5472809" y="38417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4" name="Ellipse 283"/>
            <p:cNvSpPr/>
            <p:nvPr/>
          </p:nvSpPr>
          <p:spPr>
            <a:xfrm>
              <a:off x="97038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122184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6" name="Ellipse 285"/>
            <p:cNvSpPr/>
            <p:nvPr/>
          </p:nvSpPr>
          <p:spPr>
            <a:xfrm>
              <a:off x="144282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7" name="Ellipse 286"/>
            <p:cNvSpPr/>
            <p:nvPr/>
          </p:nvSpPr>
          <p:spPr>
            <a:xfrm>
              <a:off x="1694282" y="40856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Ellipse 287"/>
            <p:cNvSpPr/>
            <p:nvPr/>
          </p:nvSpPr>
          <p:spPr>
            <a:xfrm>
              <a:off x="193050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9" name="Ellipse 288"/>
            <p:cNvSpPr/>
            <p:nvPr/>
          </p:nvSpPr>
          <p:spPr>
            <a:xfrm>
              <a:off x="218196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0" name="Ellipse 289"/>
            <p:cNvSpPr/>
            <p:nvPr/>
          </p:nvSpPr>
          <p:spPr>
            <a:xfrm>
              <a:off x="240294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Ellipse 290"/>
            <p:cNvSpPr/>
            <p:nvPr/>
          </p:nvSpPr>
          <p:spPr>
            <a:xfrm>
              <a:off x="265440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2" name="Ellipse 291"/>
            <p:cNvSpPr/>
            <p:nvPr/>
          </p:nvSpPr>
          <p:spPr>
            <a:xfrm>
              <a:off x="28906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3" name="Ellipse 292"/>
            <p:cNvSpPr/>
            <p:nvPr/>
          </p:nvSpPr>
          <p:spPr>
            <a:xfrm>
              <a:off x="31420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4" name="Ellipse 293"/>
            <p:cNvSpPr/>
            <p:nvPr/>
          </p:nvSpPr>
          <p:spPr>
            <a:xfrm>
              <a:off x="336306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5" name="Ellipse 294"/>
            <p:cNvSpPr/>
            <p:nvPr/>
          </p:nvSpPr>
          <p:spPr>
            <a:xfrm>
              <a:off x="36145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6" name="Ellipse 295"/>
            <p:cNvSpPr/>
            <p:nvPr/>
          </p:nvSpPr>
          <p:spPr>
            <a:xfrm>
              <a:off x="385074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7" name="Ellipse 296"/>
            <p:cNvSpPr/>
            <p:nvPr/>
          </p:nvSpPr>
          <p:spPr>
            <a:xfrm>
              <a:off x="410220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8" name="Ellipse 297"/>
            <p:cNvSpPr/>
            <p:nvPr/>
          </p:nvSpPr>
          <p:spPr>
            <a:xfrm>
              <a:off x="432318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9" name="Ellipse 298"/>
            <p:cNvSpPr/>
            <p:nvPr/>
          </p:nvSpPr>
          <p:spPr>
            <a:xfrm>
              <a:off x="4574642" y="4100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0" name="Ellipse 299"/>
            <p:cNvSpPr/>
            <p:nvPr/>
          </p:nvSpPr>
          <p:spPr>
            <a:xfrm>
              <a:off x="47803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1" name="Ellipse 300"/>
            <p:cNvSpPr/>
            <p:nvPr/>
          </p:nvSpPr>
          <p:spPr>
            <a:xfrm>
              <a:off x="503184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Ellipse 301"/>
            <p:cNvSpPr/>
            <p:nvPr/>
          </p:nvSpPr>
          <p:spPr>
            <a:xfrm>
              <a:off x="525282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3" name="Ellipse 302"/>
            <p:cNvSpPr/>
            <p:nvPr/>
          </p:nvSpPr>
          <p:spPr>
            <a:xfrm>
              <a:off x="5504282" y="4093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4" name="Ellipse 303"/>
            <p:cNvSpPr/>
            <p:nvPr/>
          </p:nvSpPr>
          <p:spPr>
            <a:xfrm>
              <a:off x="98661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5" name="Ellipse 304"/>
            <p:cNvSpPr/>
            <p:nvPr/>
          </p:nvSpPr>
          <p:spPr>
            <a:xfrm>
              <a:off x="123807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6" name="Ellipse 305"/>
            <p:cNvSpPr/>
            <p:nvPr/>
          </p:nvSpPr>
          <p:spPr>
            <a:xfrm>
              <a:off x="145905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7" name="Ellipse 306"/>
            <p:cNvSpPr/>
            <p:nvPr/>
          </p:nvSpPr>
          <p:spPr>
            <a:xfrm>
              <a:off x="1710515" y="43065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8" name="Ellipse 307"/>
            <p:cNvSpPr/>
            <p:nvPr/>
          </p:nvSpPr>
          <p:spPr>
            <a:xfrm>
              <a:off x="194673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9" name="Ellipse 308"/>
            <p:cNvSpPr/>
            <p:nvPr/>
          </p:nvSpPr>
          <p:spPr>
            <a:xfrm>
              <a:off x="219819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0" name="Ellipse 309"/>
            <p:cNvSpPr/>
            <p:nvPr/>
          </p:nvSpPr>
          <p:spPr>
            <a:xfrm>
              <a:off x="241917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1" name="Ellipse 310"/>
            <p:cNvSpPr/>
            <p:nvPr/>
          </p:nvSpPr>
          <p:spPr>
            <a:xfrm>
              <a:off x="267063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2" name="Ellipse 311"/>
            <p:cNvSpPr/>
            <p:nvPr/>
          </p:nvSpPr>
          <p:spPr>
            <a:xfrm>
              <a:off x="29068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3" name="Ellipse 312"/>
            <p:cNvSpPr/>
            <p:nvPr/>
          </p:nvSpPr>
          <p:spPr>
            <a:xfrm>
              <a:off x="31583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Ellipse 313"/>
            <p:cNvSpPr/>
            <p:nvPr/>
          </p:nvSpPr>
          <p:spPr>
            <a:xfrm>
              <a:off x="337929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5" name="Ellipse 314"/>
            <p:cNvSpPr/>
            <p:nvPr/>
          </p:nvSpPr>
          <p:spPr>
            <a:xfrm>
              <a:off x="36307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6" name="Ellipse 315"/>
            <p:cNvSpPr/>
            <p:nvPr/>
          </p:nvSpPr>
          <p:spPr>
            <a:xfrm>
              <a:off x="386697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7" name="Ellipse 316"/>
            <p:cNvSpPr/>
            <p:nvPr/>
          </p:nvSpPr>
          <p:spPr>
            <a:xfrm>
              <a:off x="411843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8" name="Ellipse 317"/>
            <p:cNvSpPr/>
            <p:nvPr/>
          </p:nvSpPr>
          <p:spPr>
            <a:xfrm>
              <a:off x="433941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9" name="Ellipse 318"/>
            <p:cNvSpPr/>
            <p:nvPr/>
          </p:nvSpPr>
          <p:spPr>
            <a:xfrm>
              <a:off x="4590875" y="43218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0" name="Ellipse 319"/>
            <p:cNvSpPr/>
            <p:nvPr/>
          </p:nvSpPr>
          <p:spPr>
            <a:xfrm>
              <a:off x="47966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1" name="Ellipse 320"/>
            <p:cNvSpPr/>
            <p:nvPr/>
          </p:nvSpPr>
          <p:spPr>
            <a:xfrm>
              <a:off x="504807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2" name="Ellipse 321"/>
            <p:cNvSpPr/>
            <p:nvPr/>
          </p:nvSpPr>
          <p:spPr>
            <a:xfrm>
              <a:off x="526905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3" name="Ellipse 322"/>
            <p:cNvSpPr/>
            <p:nvPr/>
          </p:nvSpPr>
          <p:spPr>
            <a:xfrm>
              <a:off x="5520515" y="43142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4" name="Ellipse 323"/>
            <p:cNvSpPr/>
            <p:nvPr/>
          </p:nvSpPr>
          <p:spPr>
            <a:xfrm>
              <a:off x="101808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5" name="Ellipse 324"/>
            <p:cNvSpPr/>
            <p:nvPr/>
          </p:nvSpPr>
          <p:spPr>
            <a:xfrm>
              <a:off x="126954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6" name="Ellipse 325"/>
            <p:cNvSpPr/>
            <p:nvPr/>
          </p:nvSpPr>
          <p:spPr>
            <a:xfrm>
              <a:off x="149052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7" name="Ellipse 326"/>
            <p:cNvSpPr/>
            <p:nvPr/>
          </p:nvSpPr>
          <p:spPr>
            <a:xfrm>
              <a:off x="1741988" y="45580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8" name="Ellipse 327"/>
            <p:cNvSpPr/>
            <p:nvPr/>
          </p:nvSpPr>
          <p:spPr>
            <a:xfrm>
              <a:off x="197820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9" name="Ellipse 328"/>
            <p:cNvSpPr/>
            <p:nvPr/>
          </p:nvSpPr>
          <p:spPr>
            <a:xfrm>
              <a:off x="222966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0" name="Ellipse 329"/>
            <p:cNvSpPr/>
            <p:nvPr/>
          </p:nvSpPr>
          <p:spPr>
            <a:xfrm>
              <a:off x="245064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1" name="Ellipse 330"/>
            <p:cNvSpPr/>
            <p:nvPr/>
          </p:nvSpPr>
          <p:spPr>
            <a:xfrm>
              <a:off x="270210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2" name="Ellipse 331"/>
            <p:cNvSpPr/>
            <p:nvPr/>
          </p:nvSpPr>
          <p:spPr>
            <a:xfrm>
              <a:off x="29383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3" name="Ellipse 332"/>
            <p:cNvSpPr/>
            <p:nvPr/>
          </p:nvSpPr>
          <p:spPr>
            <a:xfrm>
              <a:off x="31897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4" name="Ellipse 333"/>
            <p:cNvSpPr/>
            <p:nvPr/>
          </p:nvSpPr>
          <p:spPr>
            <a:xfrm>
              <a:off x="341076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5" name="Ellipse 334"/>
            <p:cNvSpPr/>
            <p:nvPr/>
          </p:nvSpPr>
          <p:spPr>
            <a:xfrm>
              <a:off x="36622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6" name="Ellipse 335"/>
            <p:cNvSpPr/>
            <p:nvPr/>
          </p:nvSpPr>
          <p:spPr>
            <a:xfrm>
              <a:off x="389844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7" name="Ellipse 336"/>
            <p:cNvSpPr/>
            <p:nvPr/>
          </p:nvSpPr>
          <p:spPr>
            <a:xfrm>
              <a:off x="414990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8" name="Ellipse 337"/>
            <p:cNvSpPr/>
            <p:nvPr/>
          </p:nvSpPr>
          <p:spPr>
            <a:xfrm>
              <a:off x="437088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9" name="Ellipse 338"/>
            <p:cNvSpPr/>
            <p:nvPr/>
          </p:nvSpPr>
          <p:spPr>
            <a:xfrm>
              <a:off x="4622348" y="4573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0" name="Ellipse 339"/>
            <p:cNvSpPr/>
            <p:nvPr/>
          </p:nvSpPr>
          <p:spPr>
            <a:xfrm>
              <a:off x="48280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1" name="Ellipse 340"/>
            <p:cNvSpPr/>
            <p:nvPr/>
          </p:nvSpPr>
          <p:spPr>
            <a:xfrm>
              <a:off x="507954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2" name="Ellipse 341"/>
            <p:cNvSpPr/>
            <p:nvPr/>
          </p:nvSpPr>
          <p:spPr>
            <a:xfrm>
              <a:off x="530052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3" name="Ellipse 342"/>
            <p:cNvSpPr/>
            <p:nvPr/>
          </p:nvSpPr>
          <p:spPr>
            <a:xfrm>
              <a:off x="5551988" y="45656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4" name="Ellipse 343"/>
            <p:cNvSpPr/>
            <p:nvPr/>
          </p:nvSpPr>
          <p:spPr>
            <a:xfrm>
              <a:off x="104194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5" name="Ellipse 344"/>
            <p:cNvSpPr/>
            <p:nvPr/>
          </p:nvSpPr>
          <p:spPr>
            <a:xfrm>
              <a:off x="129340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6" name="Ellipse 345"/>
            <p:cNvSpPr/>
            <p:nvPr/>
          </p:nvSpPr>
          <p:spPr>
            <a:xfrm>
              <a:off x="151438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7" name="Ellipse 346"/>
            <p:cNvSpPr/>
            <p:nvPr/>
          </p:nvSpPr>
          <p:spPr>
            <a:xfrm>
              <a:off x="1765841" y="47866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8" name="Ellipse 347"/>
            <p:cNvSpPr/>
            <p:nvPr/>
          </p:nvSpPr>
          <p:spPr>
            <a:xfrm>
              <a:off x="200206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9" name="Ellipse 348"/>
            <p:cNvSpPr/>
            <p:nvPr/>
          </p:nvSpPr>
          <p:spPr>
            <a:xfrm>
              <a:off x="225352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0" name="Ellipse 349"/>
            <p:cNvSpPr/>
            <p:nvPr/>
          </p:nvSpPr>
          <p:spPr>
            <a:xfrm>
              <a:off x="247450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1" name="Ellipse 350"/>
            <p:cNvSpPr/>
            <p:nvPr/>
          </p:nvSpPr>
          <p:spPr>
            <a:xfrm>
              <a:off x="272596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2" name="Ellipse 351"/>
            <p:cNvSpPr/>
            <p:nvPr/>
          </p:nvSpPr>
          <p:spPr>
            <a:xfrm>
              <a:off x="29621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3" name="Ellipse 352"/>
            <p:cNvSpPr/>
            <p:nvPr/>
          </p:nvSpPr>
          <p:spPr>
            <a:xfrm>
              <a:off x="32136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4" name="Ellipse 353"/>
            <p:cNvSpPr/>
            <p:nvPr/>
          </p:nvSpPr>
          <p:spPr>
            <a:xfrm>
              <a:off x="343462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5" name="Ellipse 354"/>
            <p:cNvSpPr/>
            <p:nvPr/>
          </p:nvSpPr>
          <p:spPr>
            <a:xfrm>
              <a:off x="36860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6" name="Ellipse 355"/>
            <p:cNvSpPr/>
            <p:nvPr/>
          </p:nvSpPr>
          <p:spPr>
            <a:xfrm>
              <a:off x="392230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7" name="Ellipse 356"/>
            <p:cNvSpPr/>
            <p:nvPr/>
          </p:nvSpPr>
          <p:spPr>
            <a:xfrm>
              <a:off x="417376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8" name="Ellipse 357"/>
            <p:cNvSpPr/>
            <p:nvPr/>
          </p:nvSpPr>
          <p:spPr>
            <a:xfrm>
              <a:off x="439474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9" name="Ellipse 358"/>
            <p:cNvSpPr/>
            <p:nvPr/>
          </p:nvSpPr>
          <p:spPr>
            <a:xfrm>
              <a:off x="4646201" y="48018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0" name="Ellipse 359"/>
            <p:cNvSpPr/>
            <p:nvPr/>
          </p:nvSpPr>
          <p:spPr>
            <a:xfrm>
              <a:off x="48519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1" name="Ellipse 360"/>
            <p:cNvSpPr/>
            <p:nvPr/>
          </p:nvSpPr>
          <p:spPr>
            <a:xfrm>
              <a:off x="510340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2" name="Ellipse 361"/>
            <p:cNvSpPr/>
            <p:nvPr/>
          </p:nvSpPr>
          <p:spPr>
            <a:xfrm>
              <a:off x="532438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3" name="Ellipse 362"/>
            <p:cNvSpPr/>
            <p:nvPr/>
          </p:nvSpPr>
          <p:spPr>
            <a:xfrm>
              <a:off x="5575841" y="47942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4" name="Ellipse 363"/>
            <p:cNvSpPr/>
            <p:nvPr/>
          </p:nvSpPr>
          <p:spPr>
            <a:xfrm>
              <a:off x="107341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5" name="Ellipse 364"/>
            <p:cNvSpPr/>
            <p:nvPr/>
          </p:nvSpPr>
          <p:spPr>
            <a:xfrm>
              <a:off x="132487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6" name="Ellipse 365"/>
            <p:cNvSpPr/>
            <p:nvPr/>
          </p:nvSpPr>
          <p:spPr>
            <a:xfrm>
              <a:off x="154585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7" name="Ellipse 366"/>
            <p:cNvSpPr/>
            <p:nvPr/>
          </p:nvSpPr>
          <p:spPr>
            <a:xfrm>
              <a:off x="1797314" y="50228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8" name="Ellipse 367"/>
            <p:cNvSpPr/>
            <p:nvPr/>
          </p:nvSpPr>
          <p:spPr>
            <a:xfrm>
              <a:off x="203353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9" name="Ellipse 368"/>
            <p:cNvSpPr/>
            <p:nvPr/>
          </p:nvSpPr>
          <p:spPr>
            <a:xfrm>
              <a:off x="228499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0" name="Ellipse 369"/>
            <p:cNvSpPr/>
            <p:nvPr/>
          </p:nvSpPr>
          <p:spPr>
            <a:xfrm>
              <a:off x="250597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1" name="Ellipse 370"/>
            <p:cNvSpPr/>
            <p:nvPr/>
          </p:nvSpPr>
          <p:spPr>
            <a:xfrm>
              <a:off x="275743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2" name="Ellipse 371"/>
            <p:cNvSpPr/>
            <p:nvPr/>
          </p:nvSpPr>
          <p:spPr>
            <a:xfrm>
              <a:off x="29936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3" name="Ellipse 372"/>
            <p:cNvSpPr/>
            <p:nvPr/>
          </p:nvSpPr>
          <p:spPr>
            <a:xfrm>
              <a:off x="32451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4" name="Ellipse 373"/>
            <p:cNvSpPr/>
            <p:nvPr/>
          </p:nvSpPr>
          <p:spPr>
            <a:xfrm>
              <a:off x="346609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5" name="Ellipse 374"/>
            <p:cNvSpPr/>
            <p:nvPr/>
          </p:nvSpPr>
          <p:spPr>
            <a:xfrm>
              <a:off x="37175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6" name="Ellipse 375"/>
            <p:cNvSpPr/>
            <p:nvPr/>
          </p:nvSpPr>
          <p:spPr>
            <a:xfrm>
              <a:off x="395377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7" name="Ellipse 376"/>
            <p:cNvSpPr/>
            <p:nvPr/>
          </p:nvSpPr>
          <p:spPr>
            <a:xfrm>
              <a:off x="420523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8" name="Ellipse 377"/>
            <p:cNvSpPr/>
            <p:nvPr/>
          </p:nvSpPr>
          <p:spPr>
            <a:xfrm>
              <a:off x="442621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9" name="Ellipse 378"/>
            <p:cNvSpPr/>
            <p:nvPr/>
          </p:nvSpPr>
          <p:spPr>
            <a:xfrm>
              <a:off x="4677674" y="50381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0" name="Ellipse 379"/>
            <p:cNvSpPr/>
            <p:nvPr/>
          </p:nvSpPr>
          <p:spPr>
            <a:xfrm>
              <a:off x="48834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1" name="Ellipse 380"/>
            <p:cNvSpPr/>
            <p:nvPr/>
          </p:nvSpPr>
          <p:spPr>
            <a:xfrm>
              <a:off x="513487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2" name="Ellipse 381"/>
            <p:cNvSpPr/>
            <p:nvPr/>
          </p:nvSpPr>
          <p:spPr>
            <a:xfrm>
              <a:off x="535585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3" name="Ellipse 382"/>
            <p:cNvSpPr/>
            <p:nvPr/>
          </p:nvSpPr>
          <p:spPr>
            <a:xfrm>
              <a:off x="5607314" y="50304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4" name="Ellipse 383"/>
            <p:cNvSpPr/>
            <p:nvPr/>
          </p:nvSpPr>
          <p:spPr>
            <a:xfrm>
              <a:off x="108202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5" name="Ellipse 384"/>
            <p:cNvSpPr/>
            <p:nvPr/>
          </p:nvSpPr>
          <p:spPr>
            <a:xfrm>
              <a:off x="133348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6" name="Ellipse 385"/>
            <p:cNvSpPr/>
            <p:nvPr/>
          </p:nvSpPr>
          <p:spPr>
            <a:xfrm>
              <a:off x="155446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7" name="Ellipse 386"/>
            <p:cNvSpPr/>
            <p:nvPr/>
          </p:nvSpPr>
          <p:spPr>
            <a:xfrm>
              <a:off x="1805927" y="52362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8" name="Ellipse 387"/>
            <p:cNvSpPr/>
            <p:nvPr/>
          </p:nvSpPr>
          <p:spPr>
            <a:xfrm>
              <a:off x="204214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9" name="Ellipse 388"/>
            <p:cNvSpPr/>
            <p:nvPr/>
          </p:nvSpPr>
          <p:spPr>
            <a:xfrm>
              <a:off x="229360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0" name="Ellipse 389"/>
            <p:cNvSpPr/>
            <p:nvPr/>
          </p:nvSpPr>
          <p:spPr>
            <a:xfrm>
              <a:off x="251458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1" name="Ellipse 390"/>
            <p:cNvSpPr/>
            <p:nvPr/>
          </p:nvSpPr>
          <p:spPr>
            <a:xfrm>
              <a:off x="276604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2" name="Ellipse 391"/>
            <p:cNvSpPr/>
            <p:nvPr/>
          </p:nvSpPr>
          <p:spPr>
            <a:xfrm>
              <a:off x="30022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3" name="Ellipse 392"/>
            <p:cNvSpPr/>
            <p:nvPr/>
          </p:nvSpPr>
          <p:spPr>
            <a:xfrm>
              <a:off x="32537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4" name="Ellipse 393"/>
            <p:cNvSpPr/>
            <p:nvPr/>
          </p:nvSpPr>
          <p:spPr>
            <a:xfrm>
              <a:off x="347470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5" name="Ellipse 394"/>
            <p:cNvSpPr/>
            <p:nvPr/>
          </p:nvSpPr>
          <p:spPr>
            <a:xfrm>
              <a:off x="37261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6" name="Ellipse 395"/>
            <p:cNvSpPr/>
            <p:nvPr/>
          </p:nvSpPr>
          <p:spPr>
            <a:xfrm>
              <a:off x="396238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7" name="Ellipse 396"/>
            <p:cNvSpPr/>
            <p:nvPr/>
          </p:nvSpPr>
          <p:spPr>
            <a:xfrm>
              <a:off x="421384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8" name="Ellipse 397"/>
            <p:cNvSpPr/>
            <p:nvPr/>
          </p:nvSpPr>
          <p:spPr>
            <a:xfrm>
              <a:off x="443482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9" name="Ellipse 398"/>
            <p:cNvSpPr/>
            <p:nvPr/>
          </p:nvSpPr>
          <p:spPr>
            <a:xfrm>
              <a:off x="4686287" y="52514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0" name="Ellipse 399"/>
            <p:cNvSpPr/>
            <p:nvPr/>
          </p:nvSpPr>
          <p:spPr>
            <a:xfrm>
              <a:off x="48920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1" name="Ellipse 400"/>
            <p:cNvSpPr/>
            <p:nvPr/>
          </p:nvSpPr>
          <p:spPr>
            <a:xfrm>
              <a:off x="514348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2" name="Ellipse 401"/>
            <p:cNvSpPr/>
            <p:nvPr/>
          </p:nvSpPr>
          <p:spPr>
            <a:xfrm>
              <a:off x="536446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3" name="Ellipse 402"/>
            <p:cNvSpPr/>
            <p:nvPr/>
          </p:nvSpPr>
          <p:spPr>
            <a:xfrm>
              <a:off x="5615927" y="52438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4" name="Ellipse 403"/>
            <p:cNvSpPr/>
            <p:nvPr/>
          </p:nvSpPr>
          <p:spPr>
            <a:xfrm>
              <a:off x="112145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5" name="Ellipse 404"/>
            <p:cNvSpPr/>
            <p:nvPr/>
          </p:nvSpPr>
          <p:spPr>
            <a:xfrm>
              <a:off x="137291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6" name="Ellipse 405"/>
            <p:cNvSpPr/>
            <p:nvPr/>
          </p:nvSpPr>
          <p:spPr>
            <a:xfrm>
              <a:off x="159389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7" name="Ellipse 406"/>
            <p:cNvSpPr/>
            <p:nvPr/>
          </p:nvSpPr>
          <p:spPr>
            <a:xfrm>
              <a:off x="1845351" y="54876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8" name="Ellipse 407"/>
            <p:cNvSpPr/>
            <p:nvPr/>
          </p:nvSpPr>
          <p:spPr>
            <a:xfrm>
              <a:off x="208157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9" name="Ellipse 408"/>
            <p:cNvSpPr/>
            <p:nvPr/>
          </p:nvSpPr>
          <p:spPr>
            <a:xfrm>
              <a:off x="233303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0" name="Ellipse 409"/>
            <p:cNvSpPr/>
            <p:nvPr/>
          </p:nvSpPr>
          <p:spPr>
            <a:xfrm>
              <a:off x="255401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1" name="Ellipse 410"/>
            <p:cNvSpPr/>
            <p:nvPr/>
          </p:nvSpPr>
          <p:spPr>
            <a:xfrm>
              <a:off x="280547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2" name="Ellipse 411"/>
            <p:cNvSpPr/>
            <p:nvPr/>
          </p:nvSpPr>
          <p:spPr>
            <a:xfrm>
              <a:off x="30416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3" name="Ellipse 412"/>
            <p:cNvSpPr/>
            <p:nvPr/>
          </p:nvSpPr>
          <p:spPr>
            <a:xfrm>
              <a:off x="32931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4" name="Ellipse 413"/>
            <p:cNvSpPr/>
            <p:nvPr/>
          </p:nvSpPr>
          <p:spPr>
            <a:xfrm>
              <a:off x="351413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5" name="Ellipse 414"/>
            <p:cNvSpPr/>
            <p:nvPr/>
          </p:nvSpPr>
          <p:spPr>
            <a:xfrm>
              <a:off x="37655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6" name="Ellipse 415"/>
            <p:cNvSpPr/>
            <p:nvPr/>
          </p:nvSpPr>
          <p:spPr>
            <a:xfrm>
              <a:off x="400181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7" name="Ellipse 416"/>
            <p:cNvSpPr/>
            <p:nvPr/>
          </p:nvSpPr>
          <p:spPr>
            <a:xfrm>
              <a:off x="425327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8" name="Ellipse 417"/>
            <p:cNvSpPr/>
            <p:nvPr/>
          </p:nvSpPr>
          <p:spPr>
            <a:xfrm>
              <a:off x="447425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9" name="Ellipse 418"/>
            <p:cNvSpPr/>
            <p:nvPr/>
          </p:nvSpPr>
          <p:spPr>
            <a:xfrm>
              <a:off x="4725711" y="55029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0" name="Ellipse 419"/>
            <p:cNvSpPr/>
            <p:nvPr/>
          </p:nvSpPr>
          <p:spPr>
            <a:xfrm>
              <a:off x="49314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1" name="Ellipse 420"/>
            <p:cNvSpPr/>
            <p:nvPr/>
          </p:nvSpPr>
          <p:spPr>
            <a:xfrm>
              <a:off x="518291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2" name="Ellipse 421"/>
            <p:cNvSpPr/>
            <p:nvPr/>
          </p:nvSpPr>
          <p:spPr>
            <a:xfrm>
              <a:off x="540389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3" name="Ellipse 422"/>
            <p:cNvSpPr/>
            <p:nvPr/>
          </p:nvSpPr>
          <p:spPr>
            <a:xfrm>
              <a:off x="5655351" y="54953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4" name="Ellipse 423"/>
            <p:cNvSpPr/>
            <p:nvPr/>
          </p:nvSpPr>
          <p:spPr>
            <a:xfrm>
              <a:off x="114530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5" name="Ellipse 424"/>
            <p:cNvSpPr/>
            <p:nvPr/>
          </p:nvSpPr>
          <p:spPr>
            <a:xfrm>
              <a:off x="139676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6" name="Ellipse 425"/>
            <p:cNvSpPr/>
            <p:nvPr/>
          </p:nvSpPr>
          <p:spPr>
            <a:xfrm>
              <a:off x="161774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7" name="Ellipse 426"/>
            <p:cNvSpPr/>
            <p:nvPr/>
          </p:nvSpPr>
          <p:spPr>
            <a:xfrm>
              <a:off x="1869204" y="57162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8" name="Ellipse 427"/>
            <p:cNvSpPr/>
            <p:nvPr/>
          </p:nvSpPr>
          <p:spPr>
            <a:xfrm>
              <a:off x="210542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9" name="Ellipse 428"/>
            <p:cNvSpPr/>
            <p:nvPr/>
          </p:nvSpPr>
          <p:spPr>
            <a:xfrm>
              <a:off x="235688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0" name="Ellipse 429"/>
            <p:cNvSpPr/>
            <p:nvPr/>
          </p:nvSpPr>
          <p:spPr>
            <a:xfrm>
              <a:off x="257786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1" name="Ellipse 430"/>
            <p:cNvSpPr/>
            <p:nvPr/>
          </p:nvSpPr>
          <p:spPr>
            <a:xfrm>
              <a:off x="282932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2" name="Ellipse 431"/>
            <p:cNvSpPr/>
            <p:nvPr/>
          </p:nvSpPr>
          <p:spPr>
            <a:xfrm>
              <a:off x="30655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3" name="Ellipse 432"/>
            <p:cNvSpPr/>
            <p:nvPr/>
          </p:nvSpPr>
          <p:spPr>
            <a:xfrm>
              <a:off x="33170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4" name="Ellipse 433"/>
            <p:cNvSpPr/>
            <p:nvPr/>
          </p:nvSpPr>
          <p:spPr>
            <a:xfrm>
              <a:off x="353798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5" name="Ellipse 434"/>
            <p:cNvSpPr/>
            <p:nvPr/>
          </p:nvSpPr>
          <p:spPr>
            <a:xfrm>
              <a:off x="37894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6" name="Ellipse 435"/>
            <p:cNvSpPr/>
            <p:nvPr/>
          </p:nvSpPr>
          <p:spPr>
            <a:xfrm>
              <a:off x="402566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7" name="Ellipse 436"/>
            <p:cNvSpPr/>
            <p:nvPr/>
          </p:nvSpPr>
          <p:spPr>
            <a:xfrm>
              <a:off x="427712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8" name="Ellipse 437"/>
            <p:cNvSpPr/>
            <p:nvPr/>
          </p:nvSpPr>
          <p:spPr>
            <a:xfrm>
              <a:off x="449810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9" name="Ellipse 438"/>
            <p:cNvSpPr/>
            <p:nvPr/>
          </p:nvSpPr>
          <p:spPr>
            <a:xfrm>
              <a:off x="4749564" y="573152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0" name="Ellipse 439"/>
            <p:cNvSpPr/>
            <p:nvPr/>
          </p:nvSpPr>
          <p:spPr>
            <a:xfrm>
              <a:off x="49553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1" name="Ellipse 440"/>
            <p:cNvSpPr/>
            <p:nvPr/>
          </p:nvSpPr>
          <p:spPr>
            <a:xfrm>
              <a:off x="520676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2" name="Ellipse 441"/>
            <p:cNvSpPr/>
            <p:nvPr/>
          </p:nvSpPr>
          <p:spPr>
            <a:xfrm>
              <a:off x="542774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3" name="Ellipse 442"/>
            <p:cNvSpPr/>
            <p:nvPr/>
          </p:nvSpPr>
          <p:spPr>
            <a:xfrm>
              <a:off x="5679204" y="572390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4" name="Ellipse 443"/>
            <p:cNvSpPr/>
            <p:nvPr/>
          </p:nvSpPr>
          <p:spPr>
            <a:xfrm>
              <a:off x="117677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5" name="Ellipse 444"/>
            <p:cNvSpPr/>
            <p:nvPr/>
          </p:nvSpPr>
          <p:spPr>
            <a:xfrm>
              <a:off x="142823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6" name="Ellipse 445"/>
            <p:cNvSpPr/>
            <p:nvPr/>
          </p:nvSpPr>
          <p:spPr>
            <a:xfrm>
              <a:off x="164921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7" name="Ellipse 446"/>
            <p:cNvSpPr/>
            <p:nvPr/>
          </p:nvSpPr>
          <p:spPr>
            <a:xfrm>
              <a:off x="1900677" y="596774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8" name="Ellipse 447"/>
            <p:cNvSpPr/>
            <p:nvPr/>
          </p:nvSpPr>
          <p:spPr>
            <a:xfrm>
              <a:off x="213689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9" name="Ellipse 448"/>
            <p:cNvSpPr/>
            <p:nvPr/>
          </p:nvSpPr>
          <p:spPr>
            <a:xfrm>
              <a:off x="238835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0" name="Ellipse 449"/>
            <p:cNvSpPr/>
            <p:nvPr/>
          </p:nvSpPr>
          <p:spPr>
            <a:xfrm>
              <a:off x="260933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1" name="Ellipse 450"/>
            <p:cNvSpPr/>
            <p:nvPr/>
          </p:nvSpPr>
          <p:spPr>
            <a:xfrm>
              <a:off x="286079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2" name="Ellipse 451"/>
            <p:cNvSpPr/>
            <p:nvPr/>
          </p:nvSpPr>
          <p:spPr>
            <a:xfrm>
              <a:off x="30970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3" name="Ellipse 452"/>
            <p:cNvSpPr/>
            <p:nvPr/>
          </p:nvSpPr>
          <p:spPr>
            <a:xfrm>
              <a:off x="33484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4" name="Ellipse 453"/>
            <p:cNvSpPr/>
            <p:nvPr/>
          </p:nvSpPr>
          <p:spPr>
            <a:xfrm>
              <a:off x="356945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5" name="Ellipse 454"/>
            <p:cNvSpPr/>
            <p:nvPr/>
          </p:nvSpPr>
          <p:spPr>
            <a:xfrm>
              <a:off x="38209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6" name="Ellipse 455"/>
            <p:cNvSpPr/>
            <p:nvPr/>
          </p:nvSpPr>
          <p:spPr>
            <a:xfrm>
              <a:off x="405713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7" name="Ellipse 456"/>
            <p:cNvSpPr/>
            <p:nvPr/>
          </p:nvSpPr>
          <p:spPr>
            <a:xfrm>
              <a:off x="430859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8" name="Ellipse 457"/>
            <p:cNvSpPr/>
            <p:nvPr/>
          </p:nvSpPr>
          <p:spPr>
            <a:xfrm>
              <a:off x="452957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9" name="Ellipse 458"/>
            <p:cNvSpPr/>
            <p:nvPr/>
          </p:nvSpPr>
          <p:spPr>
            <a:xfrm>
              <a:off x="4781037" y="598298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0" name="Ellipse 459"/>
            <p:cNvSpPr/>
            <p:nvPr/>
          </p:nvSpPr>
          <p:spPr>
            <a:xfrm>
              <a:off x="49867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1" name="Ellipse 460"/>
            <p:cNvSpPr/>
            <p:nvPr/>
          </p:nvSpPr>
          <p:spPr>
            <a:xfrm>
              <a:off x="523823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2" name="Ellipse 461"/>
            <p:cNvSpPr/>
            <p:nvPr/>
          </p:nvSpPr>
          <p:spPr>
            <a:xfrm>
              <a:off x="545921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3" name="Ellipse 462"/>
            <p:cNvSpPr/>
            <p:nvPr/>
          </p:nvSpPr>
          <p:spPr>
            <a:xfrm>
              <a:off x="5710677" y="5975363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4" name="ZoneTexte 463">
            <a:extLst>
              <a:ext uri="{FF2B5EF4-FFF2-40B4-BE49-F238E27FC236}">
                <a16:creationId xmlns:a16="http://schemas.microsoft.com/office/drawing/2014/main" id="{03B5010D-A60C-4D32-9D9A-B1556C852F15}"/>
              </a:ext>
            </a:extLst>
          </p:cNvPr>
          <p:cNvSpPr txBox="1"/>
          <p:nvPr/>
        </p:nvSpPr>
        <p:spPr>
          <a:xfrm>
            <a:off x="379675" y="108525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Multiplier les images ?</a:t>
            </a:r>
          </a:p>
        </p:txBody>
      </p:sp>
      <p:graphicFrame>
        <p:nvGraphicFramePr>
          <p:cNvPr id="466" name="Diagramme 465">
            <a:extLst>
              <a:ext uri="{FF2B5EF4-FFF2-40B4-BE49-F238E27FC236}">
                <a16:creationId xmlns:a16="http://schemas.microsoft.com/office/drawing/2014/main" id="{1EFA576E-67E3-4649-ACA6-6542D2266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979056"/>
              </p:ext>
            </p:extLst>
          </p:nvPr>
        </p:nvGraphicFramePr>
        <p:xfrm>
          <a:off x="-32614" y="6178377"/>
          <a:ext cx="10811205" cy="675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76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/>
      </p:transition>
    </mc:Choice>
    <mc:Fallback xmlns="">
      <p:transition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883</Words>
  <Application>Microsoft Office PowerPoint</Application>
  <PresentationFormat>Grand écran</PresentationFormat>
  <Paragraphs>296</Paragraphs>
  <Slides>31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Batang</vt:lpstr>
      <vt:lpstr>Arial</vt:lpstr>
      <vt:lpstr>Calibri</vt:lpstr>
      <vt:lpstr>Calibri Light</vt:lpstr>
      <vt:lpstr>Helvetica</vt:lpstr>
      <vt:lpstr>LMSans12-Regular</vt:lpstr>
      <vt:lpstr>Times New Roman</vt:lpstr>
      <vt:lpstr>Vijaya</vt:lpstr>
      <vt:lpstr>Thème Office</vt:lpstr>
      <vt:lpstr>Présentation PowerPoint</vt:lpstr>
      <vt:lpstr>Introduction</vt:lpstr>
      <vt:lpstr>Problème</vt:lpstr>
      <vt:lpstr>Sommaire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</dc:creator>
  <cp:lastModifiedBy>Marc BONNET</cp:lastModifiedBy>
  <cp:revision>317</cp:revision>
  <dcterms:created xsi:type="dcterms:W3CDTF">2017-09-26T10:37:26Z</dcterms:created>
  <dcterms:modified xsi:type="dcterms:W3CDTF">2022-12-02T06:21:46Z</dcterms:modified>
</cp:coreProperties>
</file>